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6" r:id="rId4"/>
  </p:sldMasterIdLst>
  <p:sldIdLst>
    <p:sldId id="256" r:id="rId5"/>
    <p:sldId id="257" r:id="rId6"/>
    <p:sldId id="258" r:id="rId7"/>
    <p:sldId id="259" r:id="rId8"/>
    <p:sldId id="261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936" y="7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6/3/2023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76715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6/3/2023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69251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6/3/2023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09189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6/3/2023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01026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6/3/2023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18412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6/3/2023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83673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6/3/2023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79910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6/3/2023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84251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6/3/2023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24901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6/3/2023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3344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6/3/2023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21008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6/3/2023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8102461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79" r:id="rId6"/>
    <p:sldLayoutId id="2147483775" r:id="rId7"/>
    <p:sldLayoutId id="2147483776" r:id="rId8"/>
    <p:sldLayoutId id="2147483777" r:id="rId9"/>
    <p:sldLayoutId id="2147483778" r:id="rId10"/>
    <p:sldLayoutId id="2147483780" r:id="rId11"/>
  </p:sldLayoutIdLst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26B4480E-B7FF-4481-890E-043A69AE6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Patrón de fondo&#10;&#10;Descripción generada automáticamente">
            <a:extLst>
              <a:ext uri="{FF2B5EF4-FFF2-40B4-BE49-F238E27FC236}">
                <a16:creationId xmlns:a16="http://schemas.microsoft.com/office/drawing/2014/main" id="{3A0C1470-F475-7996-6BB2-35E08A4144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25" t="7015" r="1" b="399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64C13BAB-7C00-4D21-A857-E3D41C0A2A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50612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1F1FF39A-AC3C-4066-9D4C-519AA2281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50612" y="601201"/>
            <a:ext cx="3702134" cy="5791132"/>
          </a:xfrm>
          <a:prstGeom prst="rect">
            <a:avLst/>
          </a:prstGeom>
          <a:solidFill>
            <a:srgbClr val="465359">
              <a:alpha val="97000"/>
            </a:srgb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7D3DDE2-C8D4-075D-91EC-2FCF2EB20D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98345" y="1571625"/>
            <a:ext cx="3208866" cy="2878310"/>
          </a:xfrm>
        </p:spPr>
        <p:txBody>
          <a:bodyPr>
            <a:normAutofit/>
          </a:bodyPr>
          <a:lstStyle/>
          <a:p>
            <a:r>
              <a:rPr lang="es-ES" dirty="0" err="1">
                <a:solidFill>
                  <a:srgbClr val="FFFFFF"/>
                </a:solidFill>
              </a:rPr>
              <a:t>DAMller</a:t>
            </a:r>
            <a:r>
              <a:rPr lang="es-ES" dirty="0">
                <a:solidFill>
                  <a:srgbClr val="FFFFFF"/>
                </a:solidFill>
              </a:rPr>
              <a:t> ITV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F2944CA-19F3-5CFF-74B7-DE63F179A8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98345" y="4762500"/>
            <a:ext cx="3208866" cy="1121833"/>
          </a:xfrm>
        </p:spPr>
        <p:txBody>
          <a:bodyPr>
            <a:normAutofit/>
          </a:bodyPr>
          <a:lstStyle/>
          <a:p>
            <a:r>
              <a:rPr lang="es-ES" dirty="0">
                <a:solidFill>
                  <a:srgbClr val="FFFFFF">
                    <a:alpha val="75000"/>
                  </a:srgbClr>
                </a:solidFill>
              </a:rPr>
              <a:t>Álvaro del val</a:t>
            </a:r>
          </a:p>
          <a:p>
            <a:r>
              <a:rPr lang="es-ES" dirty="0">
                <a:solidFill>
                  <a:srgbClr val="FFFFFF">
                    <a:alpha val="75000"/>
                  </a:srgbClr>
                </a:solidFill>
              </a:rPr>
              <a:t>Mario Bueno</a:t>
            </a:r>
          </a:p>
          <a:p>
            <a:r>
              <a:rPr lang="es-ES" dirty="0" err="1">
                <a:solidFill>
                  <a:srgbClr val="FFFFFF">
                    <a:alpha val="75000"/>
                  </a:srgbClr>
                </a:solidFill>
              </a:rPr>
              <a:t>Mohamad</a:t>
            </a:r>
            <a:r>
              <a:rPr lang="es-ES" dirty="0">
                <a:solidFill>
                  <a:srgbClr val="FFFFFF">
                    <a:alpha val="75000"/>
                  </a:srgbClr>
                </a:solidFill>
              </a:rPr>
              <a:t> </a:t>
            </a:r>
            <a:r>
              <a:rPr lang="es-ES" dirty="0" err="1">
                <a:solidFill>
                  <a:srgbClr val="FFFFFF">
                    <a:alpha val="75000"/>
                  </a:srgbClr>
                </a:solidFill>
              </a:rPr>
              <a:t>elsayed</a:t>
            </a:r>
            <a:endParaRPr lang="es-ES" dirty="0">
              <a:solidFill>
                <a:srgbClr val="FFFFFF">
                  <a:alpha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7698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E08D4B6A-8113-4DFB-B82E-B60CAC8E0A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9822E561-F97C-4CBB-A9A6-A6BF6317B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7D3DDE2-C8D4-075D-91EC-2FCF2EB20D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5593" y="323093"/>
            <a:ext cx="7306889" cy="114705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300" dirty="0">
                <a:solidFill>
                  <a:schemeClr val="tx1"/>
                </a:solidFill>
                <a:latin typeface="Dante" panose="02020502050200020203" pitchFamily="18" charset="0"/>
              </a:rPr>
              <a:t>Desarrollo de la base de </a:t>
            </a:r>
            <a:r>
              <a:rPr lang="en-US" sz="3300" dirty="0" err="1">
                <a:solidFill>
                  <a:schemeClr val="tx1"/>
                </a:solidFill>
                <a:latin typeface="Dante" panose="02020502050200020203" pitchFamily="18" charset="0"/>
              </a:rPr>
              <a:t>datos</a:t>
            </a:r>
            <a:endParaRPr lang="en-US" sz="3300" dirty="0">
              <a:solidFill>
                <a:schemeClr val="tx1"/>
              </a:solidFill>
              <a:latin typeface="Dante" panose="02020502050200020203" pitchFamily="18" charset="0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01B0E58-A5C8-4CDA-A2E0-35DF94E59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09235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B00821D3-E349-09CF-2488-D5F31DB8DC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5525" y="1405633"/>
            <a:ext cx="3228707" cy="432286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90000"/>
              </a:lnSpc>
            </a:pPr>
            <a:r>
              <a:rPr lang="es-ES" sz="2800" dirty="0">
                <a:latin typeface="Dante" panose="020205020502000202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IMPLEMENTACIÓN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72AF769-BFD6-869E-2AFA-D8B50D81EFC4}"/>
              </a:ext>
            </a:extLst>
          </p:cNvPr>
          <p:cNvSpPr txBox="1">
            <a:spLocks/>
          </p:cNvSpPr>
          <p:nvPr/>
        </p:nvSpPr>
        <p:spPr>
          <a:xfrm>
            <a:off x="5481771" y="2134471"/>
            <a:ext cx="1228457" cy="43228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600" kern="1200" cap="all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rgbClr val="ED8428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kumimoji="0" lang="es-ES" sz="2400" b="0" i="0" u="none" strike="noStrike" kern="1200" cap="all" spc="0" normalizeH="0" baseline="0" noProof="0" dirty="0">
                <a:ln>
                  <a:noFill/>
                </a:ln>
                <a:solidFill>
                  <a:srgbClr val="ED8428"/>
                </a:solidFill>
                <a:effectLst/>
                <a:uLnTx/>
                <a:uFillTx/>
                <a:latin typeface="Dante" panose="020205020502000202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TABLAS</a:t>
            </a:r>
          </a:p>
        </p:txBody>
      </p:sp>
      <p:pic>
        <p:nvPicPr>
          <p:cNvPr id="9" name="Imagen 8" descr="Imagen que contiene Diagrama&#10;&#10;Descripción generada automáticamente">
            <a:extLst>
              <a:ext uri="{FF2B5EF4-FFF2-40B4-BE49-F238E27FC236}">
                <a16:creationId xmlns:a16="http://schemas.microsoft.com/office/drawing/2014/main" id="{0175C053-FC0B-885B-BAA9-8F299140217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9070" y="2863309"/>
            <a:ext cx="4213860" cy="31318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633978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uiExpand="1" build="allAtOnce"/>
      <p:bldP spid="3" grpId="0" uiExpand="1" build="allAtOnce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E08D4B6A-8113-4DFB-B82E-B60CAC8E0A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9822E561-F97C-4CBB-A9A6-A6BF6317B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7D3DDE2-C8D4-075D-91EC-2FCF2EB20D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5593" y="323093"/>
            <a:ext cx="7306889" cy="114705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300" dirty="0">
                <a:solidFill>
                  <a:schemeClr val="tx1"/>
                </a:solidFill>
                <a:latin typeface="Dante" panose="02020502050200020203" pitchFamily="18" charset="0"/>
              </a:rPr>
              <a:t>Desarrollo de la base de </a:t>
            </a:r>
            <a:r>
              <a:rPr lang="en-US" sz="3300" dirty="0" err="1">
                <a:solidFill>
                  <a:schemeClr val="tx1"/>
                </a:solidFill>
                <a:latin typeface="Dante" panose="02020502050200020203" pitchFamily="18" charset="0"/>
              </a:rPr>
              <a:t>datos</a:t>
            </a:r>
            <a:endParaRPr lang="en-US" sz="3300" dirty="0">
              <a:solidFill>
                <a:schemeClr val="tx1"/>
              </a:solidFill>
              <a:latin typeface="Dante" panose="02020502050200020203" pitchFamily="18" charset="0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01B0E58-A5C8-4CDA-A2E0-35DF94E59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09235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72AF769-BFD6-869E-2AFA-D8B50D81EFC4}"/>
              </a:ext>
            </a:extLst>
          </p:cNvPr>
          <p:cNvSpPr txBox="1">
            <a:spLocks/>
          </p:cNvSpPr>
          <p:nvPr/>
        </p:nvSpPr>
        <p:spPr>
          <a:xfrm>
            <a:off x="5578553" y="2399238"/>
            <a:ext cx="1442904" cy="43228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600" kern="1200" cap="all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rgbClr val="ED8428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kumimoji="0" lang="es-ES" sz="2400" b="0" i="0" u="none" strike="noStrike" kern="1200" cap="all" spc="0" normalizeH="0" baseline="0" noProof="0" dirty="0">
                <a:ln>
                  <a:noFill/>
                </a:ln>
                <a:solidFill>
                  <a:srgbClr val="ED8428"/>
                </a:solidFill>
                <a:effectLst/>
                <a:uLnTx/>
                <a:uFillTx/>
                <a:latin typeface="Dante" panose="020205020502000202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SCRIPTS</a:t>
            </a:r>
          </a:p>
        </p:txBody>
      </p:sp>
      <p:pic>
        <p:nvPicPr>
          <p:cNvPr id="4" name="Imagen 3" descr="Texto&#10;&#10;Descripción generada automáticamente">
            <a:extLst>
              <a:ext uri="{FF2B5EF4-FFF2-40B4-BE49-F238E27FC236}">
                <a16:creationId xmlns:a16="http://schemas.microsoft.com/office/drawing/2014/main" id="{E7E0ECD7-A433-21B0-0C86-E0FFAF4A8A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756" y="1470147"/>
            <a:ext cx="3238241" cy="1973837"/>
          </a:xfrm>
          <a:prstGeom prst="rect">
            <a:avLst/>
          </a:prstGeom>
        </p:spPr>
      </p:pic>
      <p:pic>
        <p:nvPicPr>
          <p:cNvPr id="5" name="Imagen 4" descr="Texto&#10;&#10;Descripción generada automáticamente">
            <a:extLst>
              <a:ext uri="{FF2B5EF4-FFF2-40B4-BE49-F238E27FC236}">
                <a16:creationId xmlns:a16="http://schemas.microsoft.com/office/drawing/2014/main" id="{B1F00BE5-EAF3-7319-7A06-F41E48ACD7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688" y="3754908"/>
            <a:ext cx="2856375" cy="2489038"/>
          </a:xfrm>
          <a:prstGeom prst="rect">
            <a:avLst/>
          </a:prstGeom>
        </p:spPr>
      </p:pic>
      <p:pic>
        <p:nvPicPr>
          <p:cNvPr id="10" name="Imagen 9" descr="Texto&#10;&#10;Descripción generada automáticamente">
            <a:extLst>
              <a:ext uri="{FF2B5EF4-FFF2-40B4-BE49-F238E27FC236}">
                <a16:creationId xmlns:a16="http://schemas.microsoft.com/office/drawing/2014/main" id="{B1CF29BC-EA70-EF43-45BC-EE86EF9D41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5510" y="3855743"/>
            <a:ext cx="2856375" cy="2287368"/>
          </a:xfrm>
          <a:prstGeom prst="rect">
            <a:avLst/>
          </a:prstGeom>
        </p:spPr>
      </p:pic>
      <p:pic>
        <p:nvPicPr>
          <p:cNvPr id="11" name="Imagen 10" descr="Texto&#10;&#10;Descripción generada automáticamente">
            <a:extLst>
              <a:ext uri="{FF2B5EF4-FFF2-40B4-BE49-F238E27FC236}">
                <a16:creationId xmlns:a16="http://schemas.microsoft.com/office/drawing/2014/main" id="{4D62A8DA-26C2-E216-4F69-41EA726D17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048" y="4174793"/>
            <a:ext cx="3271606" cy="1649268"/>
          </a:xfrm>
          <a:prstGeom prst="rect">
            <a:avLst/>
          </a:prstGeom>
        </p:spPr>
      </p:pic>
      <p:pic>
        <p:nvPicPr>
          <p:cNvPr id="12" name="Imagen 11" descr="Texto&#10;&#10;Descripción generada automáticamente">
            <a:extLst>
              <a:ext uri="{FF2B5EF4-FFF2-40B4-BE49-F238E27FC236}">
                <a16:creationId xmlns:a16="http://schemas.microsoft.com/office/drawing/2014/main" id="{5B157A9C-5A37-111A-912D-0AFE117FB23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1947" y="1470147"/>
            <a:ext cx="2737605" cy="2290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7744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allAtOnce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E08D4B6A-8113-4DFB-B82E-B60CAC8E0A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9822E561-F97C-4CBB-A9A6-A6BF6317B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7D3DDE2-C8D4-075D-91EC-2FCF2EB20D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5593" y="323093"/>
            <a:ext cx="7306889" cy="114705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300" dirty="0">
                <a:solidFill>
                  <a:schemeClr val="tx1"/>
                </a:solidFill>
                <a:latin typeface="Dante" panose="02020502050200020203" pitchFamily="18" charset="0"/>
              </a:rPr>
              <a:t>Desarrollo de la APLICACIÓN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01B0E58-A5C8-4CDA-A2E0-35DF94E59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09235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B00821D3-E349-09CF-2488-D5F31DB8DC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5593" y="1360954"/>
            <a:ext cx="2828553" cy="432286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90000"/>
              </a:lnSpc>
            </a:pPr>
            <a:r>
              <a:rPr lang="es-ES" sz="2800" dirty="0">
                <a:latin typeface="Dante" panose="020205020502000202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Diseño previo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72AF769-BFD6-869E-2AFA-D8B50D81EFC4}"/>
              </a:ext>
            </a:extLst>
          </p:cNvPr>
          <p:cNvSpPr txBox="1">
            <a:spLocks/>
          </p:cNvSpPr>
          <p:nvPr/>
        </p:nvSpPr>
        <p:spPr>
          <a:xfrm>
            <a:off x="695592" y="1833100"/>
            <a:ext cx="2828553" cy="43228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600" kern="1200" cap="all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rgbClr val="ED8428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kumimoji="0" lang="es-ES" sz="2400" b="0" i="0" u="none" strike="noStrike" kern="1200" cap="all" spc="0" normalizeH="0" baseline="0" noProof="0" dirty="0">
                <a:ln>
                  <a:noFill/>
                </a:ln>
                <a:solidFill>
                  <a:srgbClr val="ED8428"/>
                </a:solidFill>
                <a:effectLst/>
                <a:uLnTx/>
                <a:uFillTx/>
                <a:latin typeface="Dante" panose="020205020502000202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Diagramas:</a:t>
            </a:r>
          </a:p>
        </p:txBody>
      </p:sp>
      <p:sp>
        <p:nvSpPr>
          <p:cNvPr id="6" name="Subtítulo 2">
            <a:extLst>
              <a:ext uri="{FF2B5EF4-FFF2-40B4-BE49-F238E27FC236}">
                <a16:creationId xmlns:a16="http://schemas.microsoft.com/office/drawing/2014/main" id="{6650AF36-CEB2-81DA-C9CC-9493601DE932}"/>
              </a:ext>
            </a:extLst>
          </p:cNvPr>
          <p:cNvSpPr txBox="1">
            <a:spLocks/>
          </p:cNvSpPr>
          <p:nvPr/>
        </p:nvSpPr>
        <p:spPr>
          <a:xfrm>
            <a:off x="4928566" y="1833100"/>
            <a:ext cx="2334868" cy="43228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600" kern="1200" cap="all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rgbClr val="ED8428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s-ES" sz="2400" dirty="0">
                <a:solidFill>
                  <a:srgbClr val="ED8428"/>
                </a:solidFill>
                <a:latin typeface="Dante" panose="020205020502000202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CASOS DE USOS</a:t>
            </a:r>
            <a:endParaRPr kumimoji="0" lang="es-ES" sz="2400" b="0" i="0" u="none" strike="noStrike" kern="1200" cap="all" spc="0" normalizeH="0" baseline="0" noProof="0" dirty="0">
              <a:ln>
                <a:noFill/>
              </a:ln>
              <a:solidFill>
                <a:srgbClr val="ED8428"/>
              </a:solidFill>
              <a:effectLst/>
              <a:uLnTx/>
              <a:uFillTx/>
              <a:latin typeface="Dante" panose="02020502050200020203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0EB01F11-59F6-7CE3-197E-0EC320ADE5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0490" y="2494232"/>
            <a:ext cx="4391019" cy="390656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70047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uiExpand="1" build="allAtOnce"/>
      <p:bldP spid="3" grpId="0" uiExpand="1" build="allAtOnce"/>
      <p:bldP spid="6" grpId="0" uiExpand="1" build="allAtOnce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E08D4B6A-8113-4DFB-B82E-B60CAC8E0A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9822E561-F97C-4CBB-A9A6-A6BF6317B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7D3DDE2-C8D4-075D-91EC-2FCF2EB20D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5593" y="323093"/>
            <a:ext cx="7306889" cy="114705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300" dirty="0">
                <a:solidFill>
                  <a:schemeClr val="tx1"/>
                </a:solidFill>
                <a:latin typeface="Dante" panose="02020502050200020203" pitchFamily="18" charset="0"/>
              </a:rPr>
              <a:t>Desarrollo de la APLICACIÓN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01B0E58-A5C8-4CDA-A2E0-35DF94E59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09235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Subtítulo 2">
            <a:extLst>
              <a:ext uri="{FF2B5EF4-FFF2-40B4-BE49-F238E27FC236}">
                <a16:creationId xmlns:a16="http://schemas.microsoft.com/office/drawing/2014/main" id="{38CAFEA8-8B2E-9B51-35C7-B57091AD0B91}"/>
              </a:ext>
            </a:extLst>
          </p:cNvPr>
          <p:cNvSpPr txBox="1">
            <a:spLocks/>
          </p:cNvSpPr>
          <p:nvPr/>
        </p:nvSpPr>
        <p:spPr>
          <a:xfrm>
            <a:off x="4471985" y="1360954"/>
            <a:ext cx="3248029" cy="5425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600" kern="1200" cap="all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rgbClr val="ED8428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s-ES" sz="2800" noProof="0" dirty="0">
                <a:solidFill>
                  <a:srgbClr val="ED8428"/>
                </a:solidFill>
                <a:latin typeface="Dante" panose="020205020502000202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SECUENCIA</a:t>
            </a:r>
            <a:endParaRPr kumimoji="0" lang="es-ES" sz="2800" b="0" i="0" u="none" strike="noStrike" kern="1200" cap="all" spc="0" normalizeH="0" baseline="0" noProof="0" dirty="0">
              <a:ln>
                <a:noFill/>
              </a:ln>
              <a:solidFill>
                <a:srgbClr val="ED8428"/>
              </a:solidFill>
              <a:effectLst/>
              <a:uLnTx/>
              <a:uFillTx/>
              <a:latin typeface="Dante" panose="02020502050200020203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Imagen 9" descr="Diagrama de Secuencia Nueva Cita">
            <a:extLst>
              <a:ext uri="{FF2B5EF4-FFF2-40B4-BE49-F238E27FC236}">
                <a16:creationId xmlns:a16="http://schemas.microsoft.com/office/drawing/2014/main" id="{3C5214C5-F9EB-FEEC-5109-61653015980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60" t="8977" r="8148" b="8764"/>
          <a:stretch/>
        </p:blipFill>
        <p:spPr bwMode="auto">
          <a:xfrm>
            <a:off x="693991" y="2736562"/>
            <a:ext cx="3142520" cy="304594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1" name="Imagen 10" descr="Escala de tiempo&#10;&#10;Descripción generada automáticamente">
            <a:extLst>
              <a:ext uri="{FF2B5EF4-FFF2-40B4-BE49-F238E27FC236}">
                <a16:creationId xmlns:a16="http://schemas.microsoft.com/office/drawing/2014/main" id="{98B05D64-9E2D-2E4B-D65E-1A75C538678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82" t="11589" r="8426" b="12122"/>
          <a:stretch/>
        </p:blipFill>
        <p:spPr bwMode="auto">
          <a:xfrm>
            <a:off x="4413469" y="2979096"/>
            <a:ext cx="3365062" cy="2443333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4" name="Imagen 13" descr="Diagrama&#10;&#10;Descripción generada automáticamente con confianza baja">
            <a:extLst>
              <a:ext uri="{FF2B5EF4-FFF2-40B4-BE49-F238E27FC236}">
                <a16:creationId xmlns:a16="http://schemas.microsoft.com/office/drawing/2014/main" id="{DCC6568B-B917-0C94-5D4B-CCE929E6671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41" t="9079" r="9238" b="9221"/>
          <a:stretch/>
        </p:blipFill>
        <p:spPr bwMode="auto">
          <a:xfrm>
            <a:off x="8231692" y="2677789"/>
            <a:ext cx="3266317" cy="316349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5" name="Subtítulo 2">
            <a:extLst>
              <a:ext uri="{FF2B5EF4-FFF2-40B4-BE49-F238E27FC236}">
                <a16:creationId xmlns:a16="http://schemas.microsoft.com/office/drawing/2014/main" id="{4B012F55-81A6-1415-4AB9-9B77618B7DDB}"/>
              </a:ext>
            </a:extLst>
          </p:cNvPr>
          <p:cNvSpPr txBox="1">
            <a:spLocks/>
          </p:cNvSpPr>
          <p:nvPr/>
        </p:nvSpPr>
        <p:spPr>
          <a:xfrm>
            <a:off x="769774" y="2113429"/>
            <a:ext cx="2990954" cy="43228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600" kern="1200" cap="all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rgbClr val="ED8428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s-ES" sz="2000" dirty="0">
                <a:solidFill>
                  <a:srgbClr val="ED8428"/>
                </a:solidFill>
                <a:latin typeface="Dante" panose="020205020502000202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CREAR CITA</a:t>
            </a:r>
            <a:endParaRPr kumimoji="0" lang="es-ES" sz="2000" b="0" i="0" u="none" strike="noStrike" kern="1200" cap="all" spc="0" normalizeH="0" baseline="0" noProof="0" dirty="0">
              <a:ln>
                <a:noFill/>
              </a:ln>
              <a:solidFill>
                <a:srgbClr val="ED8428"/>
              </a:solidFill>
              <a:effectLst/>
              <a:uLnTx/>
              <a:uFillTx/>
              <a:latin typeface="Dante" panose="02020502050200020203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Subtítulo 2">
            <a:extLst>
              <a:ext uri="{FF2B5EF4-FFF2-40B4-BE49-F238E27FC236}">
                <a16:creationId xmlns:a16="http://schemas.microsoft.com/office/drawing/2014/main" id="{2FB79915-1300-82F1-DDF1-E2B7D974C760}"/>
              </a:ext>
            </a:extLst>
          </p:cNvPr>
          <p:cNvSpPr txBox="1">
            <a:spLocks/>
          </p:cNvSpPr>
          <p:nvPr/>
        </p:nvSpPr>
        <p:spPr>
          <a:xfrm>
            <a:off x="4530502" y="2113429"/>
            <a:ext cx="2990954" cy="43228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600" kern="1200" cap="all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rgbClr val="ED8428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s-ES" sz="2000" dirty="0">
                <a:solidFill>
                  <a:srgbClr val="ED8428"/>
                </a:solidFill>
                <a:latin typeface="Dante" panose="020205020502000202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ACTUALIZAR TRABAJADOR</a:t>
            </a:r>
            <a:endParaRPr kumimoji="0" lang="es-ES" sz="2000" b="0" i="0" u="none" strike="noStrike" kern="1200" cap="all" spc="0" normalizeH="0" baseline="0" noProof="0" dirty="0">
              <a:ln>
                <a:noFill/>
              </a:ln>
              <a:solidFill>
                <a:srgbClr val="ED8428"/>
              </a:solidFill>
              <a:effectLst/>
              <a:uLnTx/>
              <a:uFillTx/>
              <a:latin typeface="Dante" panose="02020502050200020203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Subtítulo 2">
            <a:extLst>
              <a:ext uri="{FF2B5EF4-FFF2-40B4-BE49-F238E27FC236}">
                <a16:creationId xmlns:a16="http://schemas.microsoft.com/office/drawing/2014/main" id="{C0212279-55D2-11FB-3200-C8CC43FAC606}"/>
              </a:ext>
            </a:extLst>
          </p:cNvPr>
          <p:cNvSpPr txBox="1">
            <a:spLocks/>
          </p:cNvSpPr>
          <p:nvPr/>
        </p:nvSpPr>
        <p:spPr>
          <a:xfrm>
            <a:off x="8361251" y="2113429"/>
            <a:ext cx="2990954" cy="43228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600" kern="1200" cap="all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rgbClr val="ED8428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s-ES" sz="2000" dirty="0">
                <a:solidFill>
                  <a:srgbClr val="ED8428"/>
                </a:solidFill>
                <a:latin typeface="Dante" panose="020205020502000202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GENERAR INFORME</a:t>
            </a:r>
            <a:endParaRPr kumimoji="0" lang="es-ES" sz="2000" b="0" i="0" u="none" strike="noStrike" kern="1200" cap="all" spc="0" normalizeH="0" baseline="0" noProof="0" dirty="0">
              <a:ln>
                <a:noFill/>
              </a:ln>
              <a:solidFill>
                <a:srgbClr val="ED8428"/>
              </a:solidFill>
              <a:effectLst/>
              <a:uLnTx/>
              <a:uFillTx/>
              <a:latin typeface="Dante" panose="02020502050200020203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56623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 uiExpand="1" build="allAtOnce"/>
      <p:bldP spid="15" grpId="0" uiExpand="1" build="allAtOnce"/>
      <p:bldP spid="16" grpId="0" uiExpand="1" build="allAtOnce"/>
      <p:bldP spid="17" grpId="0" uiExpand="1" build="allAtOnce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E08D4B6A-8113-4DFB-B82E-B60CAC8E0A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9822E561-F97C-4CBB-A9A6-A6BF6317B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7D3DDE2-C8D4-075D-91EC-2FCF2EB20D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5593" y="323093"/>
            <a:ext cx="7306889" cy="114705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300" dirty="0">
                <a:solidFill>
                  <a:schemeClr val="tx1"/>
                </a:solidFill>
                <a:latin typeface="Dante" panose="02020502050200020203" pitchFamily="18" charset="0"/>
              </a:rPr>
              <a:t>Desarrollo de la APLICACIÓN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01B0E58-A5C8-4CDA-A2E0-35DF94E59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09235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ubtítulo 2">
            <a:extLst>
              <a:ext uri="{FF2B5EF4-FFF2-40B4-BE49-F238E27FC236}">
                <a16:creationId xmlns:a16="http://schemas.microsoft.com/office/drawing/2014/main" id="{6650AF36-CEB2-81DA-C9CC-9493601DE932}"/>
              </a:ext>
            </a:extLst>
          </p:cNvPr>
          <p:cNvSpPr txBox="1">
            <a:spLocks/>
          </p:cNvSpPr>
          <p:nvPr/>
        </p:nvSpPr>
        <p:spPr>
          <a:xfrm>
            <a:off x="4559041" y="1470147"/>
            <a:ext cx="3073916" cy="43228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600" kern="1200" cap="all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rgbClr val="ED8428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kumimoji="0" lang="es-ES" sz="2400" b="0" i="0" u="none" strike="noStrike" kern="1200" cap="all" spc="0" normalizeH="0" baseline="0" noProof="0" dirty="0">
                <a:ln>
                  <a:noFill/>
                </a:ln>
                <a:solidFill>
                  <a:srgbClr val="ED8428"/>
                </a:solidFill>
                <a:effectLst/>
                <a:uLnTx/>
                <a:uFillTx/>
                <a:latin typeface="Dante" panose="020205020502000202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CLASES DE MODELO</a:t>
            </a:r>
          </a:p>
        </p:txBody>
      </p:sp>
      <p:pic>
        <p:nvPicPr>
          <p:cNvPr id="7" name="Imagen 6" descr="Diagrama&#10;&#10;Descripción generada automáticamente">
            <a:extLst>
              <a:ext uri="{FF2B5EF4-FFF2-40B4-BE49-F238E27FC236}">
                <a16:creationId xmlns:a16="http://schemas.microsoft.com/office/drawing/2014/main" id="{878449E6-CCAF-C0CC-6AC2-2D24BEBCCFD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4289" y="1967366"/>
            <a:ext cx="4503421" cy="44481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934864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uiExpand="1" build="allAtOnce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E08D4B6A-8113-4DFB-B82E-B60CAC8E0A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9822E561-F97C-4CBB-A9A6-A6BF6317B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7D3DDE2-C8D4-075D-91EC-2FCF2EB20D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5593" y="323093"/>
            <a:ext cx="7306889" cy="114705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300" dirty="0">
                <a:solidFill>
                  <a:schemeClr val="tx1"/>
                </a:solidFill>
                <a:latin typeface="Dante" panose="02020502050200020203" pitchFamily="18" charset="0"/>
              </a:rPr>
              <a:t>Desarrollo de la APLICACIÓN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01B0E58-A5C8-4CDA-A2E0-35DF94E59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09235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B00821D3-E349-09CF-2488-D5F31DB8DC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5593" y="1360954"/>
            <a:ext cx="3276332" cy="432286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90000"/>
              </a:lnSpc>
            </a:pPr>
            <a:r>
              <a:rPr lang="es-ES" sz="2800" dirty="0">
                <a:latin typeface="Dante" panose="020205020502000202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IMPLEMENTACIÓN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72AF769-BFD6-869E-2AFA-D8B50D81EFC4}"/>
              </a:ext>
            </a:extLst>
          </p:cNvPr>
          <p:cNvSpPr txBox="1">
            <a:spLocks/>
          </p:cNvSpPr>
          <p:nvPr/>
        </p:nvSpPr>
        <p:spPr>
          <a:xfrm>
            <a:off x="4614861" y="1930525"/>
            <a:ext cx="2962277" cy="43228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600" kern="1200" cap="all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rgbClr val="ED8428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kumimoji="0" lang="es-ES" sz="2400" b="0" i="0" u="none" strike="noStrike" kern="1200" cap="all" spc="0" normalizeH="0" baseline="0" noProof="0" dirty="0">
                <a:ln>
                  <a:noFill/>
                </a:ln>
                <a:solidFill>
                  <a:srgbClr val="ED8428"/>
                </a:solidFill>
                <a:effectLst/>
                <a:uLnTx/>
                <a:uFillTx/>
                <a:latin typeface="Dante" panose="020205020502000202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CONTROLADORES</a:t>
            </a:r>
          </a:p>
        </p:txBody>
      </p:sp>
      <p:pic>
        <p:nvPicPr>
          <p:cNvPr id="4" name="Imagen 3" descr="Captura de pantalla de computadora&#10;&#10;Descripción generada automáticamente">
            <a:extLst>
              <a:ext uri="{FF2B5EF4-FFF2-40B4-BE49-F238E27FC236}">
                <a16:creationId xmlns:a16="http://schemas.microsoft.com/office/drawing/2014/main" id="{3D4FCEBF-49E2-E5C7-5A34-21FB3A2DE1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6769" y="2704147"/>
            <a:ext cx="3999230" cy="3376295"/>
          </a:xfrm>
          <a:prstGeom prst="rect">
            <a:avLst/>
          </a:prstGeom>
        </p:spPr>
      </p:pic>
      <p:pic>
        <p:nvPicPr>
          <p:cNvPr id="5" name="Imagen 4" descr="Texto&#10;&#10;Descripción generada automáticamente">
            <a:extLst>
              <a:ext uri="{FF2B5EF4-FFF2-40B4-BE49-F238E27FC236}">
                <a16:creationId xmlns:a16="http://schemas.microsoft.com/office/drawing/2014/main" id="{27F296BB-8827-6B7D-2E21-EC1692109F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8812" y="2885416"/>
            <a:ext cx="2528295" cy="1087167"/>
          </a:xfrm>
          <a:prstGeom prst="rect">
            <a:avLst/>
          </a:prstGeom>
        </p:spPr>
      </p:pic>
      <p:pic>
        <p:nvPicPr>
          <p:cNvPr id="7" name="Imagen 6" descr="Texto&#10;&#10;Descripción generada automáticamente">
            <a:extLst>
              <a:ext uri="{FF2B5EF4-FFF2-40B4-BE49-F238E27FC236}">
                <a16:creationId xmlns:a16="http://schemas.microsoft.com/office/drawing/2014/main" id="{554D49B6-104E-F9DD-992C-3BD7EF6B4F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7973" y="4495190"/>
            <a:ext cx="2955040" cy="1087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1222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uiExpand="1" build="allAtOnce"/>
      <p:bldP spid="3" grpId="0" uiExpand="1" build="allAtOnce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E08D4B6A-8113-4DFB-B82E-B60CAC8E0A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9822E561-F97C-4CBB-A9A6-A6BF6317B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7D3DDE2-C8D4-075D-91EC-2FCF2EB20D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5593" y="323093"/>
            <a:ext cx="7306889" cy="114705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300" dirty="0">
                <a:solidFill>
                  <a:schemeClr val="tx1"/>
                </a:solidFill>
                <a:latin typeface="Dante" panose="02020502050200020203" pitchFamily="18" charset="0"/>
              </a:rPr>
              <a:t>Desarrollo de la APLICACIÓN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01B0E58-A5C8-4CDA-A2E0-35DF94E59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09235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72AF769-BFD6-869E-2AFA-D8B50D81EFC4}"/>
              </a:ext>
            </a:extLst>
          </p:cNvPr>
          <p:cNvSpPr txBox="1">
            <a:spLocks/>
          </p:cNvSpPr>
          <p:nvPr/>
        </p:nvSpPr>
        <p:spPr>
          <a:xfrm>
            <a:off x="4945854" y="1360954"/>
            <a:ext cx="2300290" cy="43228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600" kern="1200" cap="all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rgbClr val="ED8428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kumimoji="0" lang="es-ES" sz="2400" b="0" i="0" u="none" strike="noStrike" kern="1200" cap="all" spc="0" normalizeH="0" baseline="0" noProof="0" dirty="0">
                <a:ln>
                  <a:noFill/>
                </a:ln>
                <a:solidFill>
                  <a:srgbClr val="ED8428"/>
                </a:solidFill>
                <a:effectLst/>
                <a:uLnTx/>
                <a:uFillTx/>
                <a:latin typeface="Dante" panose="020205020502000202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MODEL VIEWS</a:t>
            </a:r>
          </a:p>
        </p:txBody>
      </p:sp>
      <p:pic>
        <p:nvPicPr>
          <p:cNvPr id="10" name="Imagen 9" descr="Texto&#10;&#10;Descripción generada automáticamente">
            <a:extLst>
              <a:ext uri="{FF2B5EF4-FFF2-40B4-BE49-F238E27FC236}">
                <a16:creationId xmlns:a16="http://schemas.microsoft.com/office/drawing/2014/main" id="{2D0F21E6-93AA-83E4-C119-BC391132D7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9939" y="1577097"/>
            <a:ext cx="1990725" cy="571500"/>
          </a:xfrm>
          <a:prstGeom prst="rect">
            <a:avLst/>
          </a:prstGeom>
        </p:spPr>
      </p:pic>
      <p:pic>
        <p:nvPicPr>
          <p:cNvPr id="11" name="Imagen 10" descr="Texto&#10;&#10;Descripción generada automáticamente">
            <a:extLst>
              <a:ext uri="{FF2B5EF4-FFF2-40B4-BE49-F238E27FC236}">
                <a16:creationId xmlns:a16="http://schemas.microsoft.com/office/drawing/2014/main" id="{7D44CB34-C0E8-F3DA-F88D-8E72216330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937" y="2877185"/>
            <a:ext cx="4062730" cy="3468370"/>
          </a:xfrm>
          <a:prstGeom prst="rect">
            <a:avLst/>
          </a:prstGeom>
        </p:spPr>
      </p:pic>
      <p:pic>
        <p:nvPicPr>
          <p:cNvPr id="12" name="Imagen 11" descr="Texto&#10;&#10;Descripción generada automáticamente">
            <a:extLst>
              <a:ext uri="{FF2B5EF4-FFF2-40B4-BE49-F238E27FC236}">
                <a16:creationId xmlns:a16="http://schemas.microsoft.com/office/drawing/2014/main" id="{D382D7DF-5598-158D-F173-3F4DCA8569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1176" y="2550795"/>
            <a:ext cx="3536315" cy="1196340"/>
          </a:xfrm>
          <a:prstGeom prst="rect">
            <a:avLst/>
          </a:prstGeom>
        </p:spPr>
      </p:pic>
      <p:pic>
        <p:nvPicPr>
          <p:cNvPr id="13" name="Imagen 12" descr="Texto&#10;&#10;Descripción generada automáticamente con confianza media">
            <a:extLst>
              <a:ext uri="{FF2B5EF4-FFF2-40B4-BE49-F238E27FC236}">
                <a16:creationId xmlns:a16="http://schemas.microsoft.com/office/drawing/2014/main" id="{C57EBFBC-C6AB-5BD0-A0C3-2AA42C4FA3E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3496" y="4279083"/>
            <a:ext cx="6591675" cy="1613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4969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allAtOnce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E08D4B6A-8113-4DFB-B82E-B60CAC8E0A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9822E561-F97C-4CBB-A9A6-A6BF6317B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7D3DDE2-C8D4-075D-91EC-2FCF2EB20D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5593" y="323093"/>
            <a:ext cx="7306889" cy="114705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300" dirty="0">
                <a:solidFill>
                  <a:schemeClr val="tx1"/>
                </a:solidFill>
                <a:latin typeface="Dante" panose="02020502050200020203" pitchFamily="18" charset="0"/>
              </a:rPr>
              <a:t>Desarrollo de la APLICACIÓN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01B0E58-A5C8-4CDA-A2E0-35DF94E59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09235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72AF769-BFD6-869E-2AFA-D8B50D81EFC4}"/>
              </a:ext>
            </a:extLst>
          </p:cNvPr>
          <p:cNvSpPr txBox="1">
            <a:spLocks/>
          </p:cNvSpPr>
          <p:nvPr/>
        </p:nvSpPr>
        <p:spPr>
          <a:xfrm>
            <a:off x="4945854" y="1360954"/>
            <a:ext cx="2300290" cy="43228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600" kern="1200" cap="all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rgbClr val="ED8428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kumimoji="0" lang="es-ES" sz="2400" b="0" i="0" u="none" strike="noStrike" kern="1200" cap="all" spc="0" normalizeH="0" baseline="0" noProof="0" dirty="0">
                <a:ln>
                  <a:noFill/>
                </a:ln>
                <a:solidFill>
                  <a:srgbClr val="ED8428"/>
                </a:solidFill>
                <a:effectLst/>
                <a:uLnTx/>
                <a:uFillTx/>
                <a:latin typeface="Dante" panose="020205020502000202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REPOSITORIES</a:t>
            </a:r>
          </a:p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rgbClr val="ED8428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endParaRPr kumimoji="0" lang="es-ES" sz="2400" b="0" i="0" u="none" strike="noStrike" kern="1200" cap="all" spc="0" normalizeH="0" baseline="0" noProof="0" dirty="0">
              <a:ln>
                <a:noFill/>
              </a:ln>
              <a:solidFill>
                <a:srgbClr val="ED8428"/>
              </a:solidFill>
              <a:effectLst/>
              <a:uLnTx/>
              <a:uFillTx/>
              <a:latin typeface="Dante" panose="02020502050200020203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Imagen 3" descr="Una captura de pantalla de un celular con texto e imagen&#10;&#10;Descripción generada automáticamente con confianza media">
            <a:extLst>
              <a:ext uri="{FF2B5EF4-FFF2-40B4-BE49-F238E27FC236}">
                <a16:creationId xmlns:a16="http://schemas.microsoft.com/office/drawing/2014/main" id="{E450566C-23CA-C468-0833-80FC559D0E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4074" y="1996819"/>
            <a:ext cx="2863850" cy="1211580"/>
          </a:xfrm>
          <a:prstGeom prst="rect">
            <a:avLst/>
          </a:prstGeom>
        </p:spPr>
      </p:pic>
      <p:pic>
        <p:nvPicPr>
          <p:cNvPr id="5" name="Imagen 4" descr="Texto&#10;&#10;Descripción generada automáticamente">
            <a:extLst>
              <a:ext uri="{FF2B5EF4-FFF2-40B4-BE49-F238E27FC236}">
                <a16:creationId xmlns:a16="http://schemas.microsoft.com/office/drawing/2014/main" id="{CC5EF5FB-7D3D-A38D-B58D-995B08050C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606" y="4368354"/>
            <a:ext cx="5029200" cy="1329690"/>
          </a:xfrm>
          <a:prstGeom prst="rect">
            <a:avLst/>
          </a:prstGeom>
        </p:spPr>
      </p:pic>
      <p:pic>
        <p:nvPicPr>
          <p:cNvPr id="6" name="Imagen 5" descr="Captura de pantalla de computadora&#10;&#10;Descripción generada automáticamente">
            <a:extLst>
              <a:ext uri="{FF2B5EF4-FFF2-40B4-BE49-F238E27FC236}">
                <a16:creationId xmlns:a16="http://schemas.microsoft.com/office/drawing/2014/main" id="{67F972F1-7B5D-1479-50A3-4B751AA7D2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991" y="3735071"/>
            <a:ext cx="4891405" cy="240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0595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allAtOnce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E08D4B6A-8113-4DFB-B82E-B60CAC8E0A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9822E561-F97C-4CBB-A9A6-A6BF6317B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7D3DDE2-C8D4-075D-91EC-2FCF2EB20D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5593" y="323093"/>
            <a:ext cx="7306889" cy="114705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300" dirty="0">
                <a:solidFill>
                  <a:schemeClr val="tx1"/>
                </a:solidFill>
                <a:latin typeface="Dante" panose="02020502050200020203" pitchFamily="18" charset="0"/>
              </a:rPr>
              <a:t>Desarrollo de la APLICACIÓN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01B0E58-A5C8-4CDA-A2E0-35DF94E59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09235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72AF769-BFD6-869E-2AFA-D8B50D81EFC4}"/>
              </a:ext>
            </a:extLst>
          </p:cNvPr>
          <p:cNvSpPr txBox="1">
            <a:spLocks/>
          </p:cNvSpPr>
          <p:nvPr/>
        </p:nvSpPr>
        <p:spPr>
          <a:xfrm>
            <a:off x="695593" y="1470147"/>
            <a:ext cx="1683546" cy="43228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600" kern="1200" cap="all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rgbClr val="ED8428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kumimoji="0" lang="es-ES" sz="2400" b="0" i="0" u="none" strike="noStrike" kern="1200" cap="all" spc="0" normalizeH="0" baseline="0" noProof="0" dirty="0">
                <a:ln>
                  <a:noFill/>
                </a:ln>
                <a:solidFill>
                  <a:srgbClr val="ED8428"/>
                </a:solidFill>
                <a:effectLst/>
                <a:uLnTx/>
                <a:uFillTx/>
                <a:latin typeface="Dante" panose="020205020502000202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SERVICIOS:</a:t>
            </a:r>
          </a:p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rgbClr val="ED8428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endParaRPr kumimoji="0" lang="es-ES" sz="2400" b="0" i="0" u="none" strike="noStrike" kern="1200" cap="all" spc="0" normalizeH="0" baseline="0" noProof="0" dirty="0">
              <a:ln>
                <a:noFill/>
              </a:ln>
              <a:solidFill>
                <a:srgbClr val="ED8428"/>
              </a:solidFill>
              <a:effectLst/>
              <a:uLnTx/>
              <a:uFillTx/>
              <a:latin typeface="Dante" panose="02020502050200020203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Imagen 6" descr="Texto&#10;&#10;Descripción generada automáticamente">
            <a:extLst>
              <a:ext uri="{FF2B5EF4-FFF2-40B4-BE49-F238E27FC236}">
                <a16:creationId xmlns:a16="http://schemas.microsoft.com/office/drawing/2014/main" id="{334A10AB-F321-F0F4-AA59-934D73C28D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616" y="2122791"/>
            <a:ext cx="2095500" cy="1504950"/>
          </a:xfrm>
          <a:prstGeom prst="rect">
            <a:avLst/>
          </a:prstGeom>
        </p:spPr>
      </p:pic>
      <p:sp>
        <p:nvSpPr>
          <p:cNvPr id="8" name="Subtítulo 2">
            <a:extLst>
              <a:ext uri="{FF2B5EF4-FFF2-40B4-BE49-F238E27FC236}">
                <a16:creationId xmlns:a16="http://schemas.microsoft.com/office/drawing/2014/main" id="{90E23B4C-93BB-3A20-0D27-7255ED0B5932}"/>
              </a:ext>
            </a:extLst>
          </p:cNvPr>
          <p:cNvSpPr txBox="1">
            <a:spLocks/>
          </p:cNvSpPr>
          <p:nvPr/>
        </p:nvSpPr>
        <p:spPr>
          <a:xfrm>
            <a:off x="3764493" y="1497996"/>
            <a:ext cx="3152775" cy="43228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600" kern="1200" cap="all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rgbClr val="ED8428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s-ES" sz="2000" dirty="0">
                <a:solidFill>
                  <a:srgbClr val="ED8428"/>
                </a:solidFill>
                <a:latin typeface="Dante" panose="020205020502000202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SERVICIOS.STORAGES</a:t>
            </a:r>
            <a:endParaRPr kumimoji="0" lang="es-ES" sz="2000" b="0" i="0" u="none" strike="noStrike" kern="1200" cap="all" spc="0" normalizeH="0" baseline="0" noProof="0" dirty="0">
              <a:ln>
                <a:noFill/>
              </a:ln>
              <a:solidFill>
                <a:srgbClr val="ED8428"/>
              </a:solidFill>
              <a:effectLst/>
              <a:uLnTx/>
              <a:uFillTx/>
              <a:latin typeface="Dante" panose="02020502050200020203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Imagen 8" descr="Texto&#10;&#10;Descripción generada automáticamente">
            <a:extLst>
              <a:ext uri="{FF2B5EF4-FFF2-40B4-BE49-F238E27FC236}">
                <a16:creationId xmlns:a16="http://schemas.microsoft.com/office/drawing/2014/main" id="{57ABE3B9-C43D-7BF7-3C30-C050DE11CE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7123" y="2122791"/>
            <a:ext cx="3700145" cy="659765"/>
          </a:xfrm>
          <a:prstGeom prst="rect">
            <a:avLst/>
          </a:prstGeom>
        </p:spPr>
      </p:pic>
      <p:pic>
        <p:nvPicPr>
          <p:cNvPr id="10" name="Imagen 9" descr="Texto&#10;&#10;Descripción generada automáticamente">
            <a:extLst>
              <a:ext uri="{FF2B5EF4-FFF2-40B4-BE49-F238E27FC236}">
                <a16:creationId xmlns:a16="http://schemas.microsoft.com/office/drawing/2014/main" id="{5A839BFA-DBF9-817B-7802-94B1D3ACD0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0729" y="3119949"/>
            <a:ext cx="4392931" cy="3233226"/>
          </a:xfrm>
          <a:prstGeom prst="rect">
            <a:avLst/>
          </a:prstGeom>
        </p:spPr>
      </p:pic>
      <p:sp>
        <p:nvSpPr>
          <p:cNvPr id="11" name="Subtítulo 2">
            <a:extLst>
              <a:ext uri="{FF2B5EF4-FFF2-40B4-BE49-F238E27FC236}">
                <a16:creationId xmlns:a16="http://schemas.microsoft.com/office/drawing/2014/main" id="{B8147E2B-1226-BD79-F803-D0A7D65C3667}"/>
              </a:ext>
            </a:extLst>
          </p:cNvPr>
          <p:cNvSpPr txBox="1">
            <a:spLocks/>
          </p:cNvSpPr>
          <p:nvPr/>
        </p:nvSpPr>
        <p:spPr>
          <a:xfrm>
            <a:off x="7792612" y="1470147"/>
            <a:ext cx="3827856" cy="43228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600" kern="1200" cap="all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rgbClr val="ED8428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s-ES" sz="2000" dirty="0">
                <a:solidFill>
                  <a:srgbClr val="ED8428"/>
                </a:solidFill>
                <a:latin typeface="Dante" panose="020205020502000202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SERVICIOS.DATABASEMANAGER</a:t>
            </a:r>
            <a:endParaRPr kumimoji="0" lang="es-ES" sz="2000" b="0" i="0" u="none" strike="noStrike" kern="1200" cap="all" spc="0" normalizeH="0" baseline="0" noProof="0" dirty="0">
              <a:ln>
                <a:noFill/>
              </a:ln>
              <a:solidFill>
                <a:srgbClr val="ED8428"/>
              </a:solidFill>
              <a:effectLst/>
              <a:uLnTx/>
              <a:uFillTx/>
              <a:latin typeface="Dante" panose="02020502050200020203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Imagen 11" descr="Texto&#10;&#10;Descripción generada automáticamente">
            <a:extLst>
              <a:ext uri="{FF2B5EF4-FFF2-40B4-BE49-F238E27FC236}">
                <a16:creationId xmlns:a16="http://schemas.microsoft.com/office/drawing/2014/main" id="{AFD8C7F0-E25D-B8CF-5517-9CE9BE3A30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8745" y="2823941"/>
            <a:ext cx="4098169" cy="2117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6595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allAtOnce"/>
      <p:bldP spid="8" grpId="0" uiExpand="1" build="allAtOnce"/>
      <p:bldP spid="11" grpId="0" uiExpand="1" build="allAtOnce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E08D4B6A-8113-4DFB-B82E-B60CAC8E0A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9822E561-F97C-4CBB-A9A6-A6BF6317B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7D3DDE2-C8D4-075D-91EC-2FCF2EB20D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5593" y="323093"/>
            <a:ext cx="7306889" cy="114705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300" dirty="0">
                <a:solidFill>
                  <a:schemeClr val="tx1"/>
                </a:solidFill>
                <a:latin typeface="Dante" panose="02020502050200020203" pitchFamily="18" charset="0"/>
              </a:rPr>
              <a:t>Desarrollo de la APLICACIÓN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01B0E58-A5C8-4CDA-A2E0-35DF94E59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09235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72AF769-BFD6-869E-2AFA-D8B50D81EFC4}"/>
              </a:ext>
            </a:extLst>
          </p:cNvPr>
          <p:cNvSpPr txBox="1">
            <a:spLocks/>
          </p:cNvSpPr>
          <p:nvPr/>
        </p:nvSpPr>
        <p:spPr>
          <a:xfrm>
            <a:off x="3438658" y="1695633"/>
            <a:ext cx="5314682" cy="46342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600" kern="1200" cap="all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rgbClr val="ED8428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kumimoji="0" lang="es-ES" sz="2400" b="0" i="0" u="none" strike="noStrike" kern="1200" cap="all" spc="0" normalizeH="0" baseline="0" noProof="0" dirty="0">
                <a:ln>
                  <a:noFill/>
                </a:ln>
                <a:solidFill>
                  <a:srgbClr val="ED8428"/>
                </a:solidFill>
                <a:effectLst/>
                <a:uLnTx/>
                <a:uFillTx/>
                <a:latin typeface="Dante" panose="020205020502000202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RAILWAY</a:t>
            </a:r>
            <a:r>
              <a:rPr kumimoji="0" lang="es-ES" sz="2400" b="0" i="0" u="none" strike="noStrike" kern="1200" cap="all" spc="0" normalizeH="0" noProof="0" dirty="0">
                <a:ln>
                  <a:noFill/>
                </a:ln>
                <a:solidFill>
                  <a:srgbClr val="ED8428"/>
                </a:solidFill>
                <a:effectLst/>
                <a:uLnTx/>
                <a:uFillTx/>
                <a:latin typeface="Dante" panose="020205020502000202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ORIENTED PROGRAMMING</a:t>
            </a:r>
            <a:endParaRPr kumimoji="0" lang="es-ES" sz="2400" b="0" i="0" u="none" strike="noStrike" kern="1200" cap="all" spc="0" normalizeH="0" baseline="0" noProof="0" dirty="0">
              <a:ln>
                <a:noFill/>
              </a:ln>
              <a:solidFill>
                <a:srgbClr val="ED8428"/>
              </a:solidFill>
              <a:effectLst/>
              <a:uLnTx/>
              <a:uFillTx/>
              <a:latin typeface="Dante" panose="02020502050200020203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Imagen 3" descr="Texto&#10;&#10;Descripción generada automáticamente">
            <a:extLst>
              <a:ext uri="{FF2B5EF4-FFF2-40B4-BE49-F238E27FC236}">
                <a16:creationId xmlns:a16="http://schemas.microsoft.com/office/drawing/2014/main" id="{42499AC4-F3BE-EBBD-CF86-6B3B827107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4354" y="2645544"/>
            <a:ext cx="5683291" cy="3500486"/>
          </a:xfrm>
          <a:prstGeom prst="rect">
            <a:avLst/>
          </a:prstGeom>
        </p:spPr>
      </p:pic>
      <p:sp>
        <p:nvSpPr>
          <p:cNvPr id="5" name="Subtítulo 2">
            <a:extLst>
              <a:ext uri="{FF2B5EF4-FFF2-40B4-BE49-F238E27FC236}">
                <a16:creationId xmlns:a16="http://schemas.microsoft.com/office/drawing/2014/main" id="{DA3411A9-A448-C6DF-10A0-61B0FB3E301A}"/>
              </a:ext>
            </a:extLst>
          </p:cNvPr>
          <p:cNvSpPr txBox="1">
            <a:spLocks/>
          </p:cNvSpPr>
          <p:nvPr/>
        </p:nvSpPr>
        <p:spPr>
          <a:xfrm>
            <a:off x="5467415" y="2159061"/>
            <a:ext cx="1257167" cy="33292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600" kern="1200" cap="all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rgbClr val="ED8428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s-ES" sz="1800" dirty="0">
                <a:solidFill>
                  <a:srgbClr val="ED8428"/>
                </a:solidFill>
                <a:latin typeface="Dante" panose="020205020502000202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(EJEMPLO)</a:t>
            </a:r>
            <a:endParaRPr kumimoji="0" lang="es-ES" sz="1800" b="0" i="0" u="none" strike="noStrike" kern="1200" cap="all" spc="0" normalizeH="0" baseline="0" noProof="0" dirty="0">
              <a:ln>
                <a:noFill/>
              </a:ln>
              <a:solidFill>
                <a:srgbClr val="ED8428"/>
              </a:solidFill>
              <a:effectLst/>
              <a:uLnTx/>
              <a:uFillTx/>
              <a:latin typeface="Dante" panose="02020502050200020203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67652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allAtOnce"/>
      <p:bldP spid="5" grpId="0" uiExpand="1" build="allAtOnce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E08D4B6A-8113-4DFB-B82E-B60CAC8E0A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822E561-F97C-4CBB-A9A6-A6BF6317B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7D3DDE2-C8D4-075D-91EC-2FCF2EB20D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8620" y="528352"/>
            <a:ext cx="3511233" cy="1147054"/>
          </a:xfrm>
        </p:spPr>
        <p:txBody>
          <a:bodyPr anchor="ctr">
            <a:normAutofit/>
          </a:bodyPr>
          <a:lstStyle/>
          <a:p>
            <a:r>
              <a:rPr lang="es-ES" dirty="0">
                <a:solidFill>
                  <a:schemeClr val="tx1"/>
                </a:solidFill>
              </a:rPr>
              <a:t>Índice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F2944CA-19F3-5CFF-74B7-DE63F179A8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5438" y="2145143"/>
            <a:ext cx="4378857" cy="3742187"/>
          </a:xfrm>
        </p:spPr>
        <p:txBody>
          <a:bodyPr anchor="t">
            <a:normAutofit lnSpcReduction="10000"/>
          </a:bodyPr>
          <a:lstStyle/>
          <a:p>
            <a:pPr marL="457200" indent="-457200">
              <a:buAutoNum type="arabicPeriod"/>
            </a:pPr>
            <a:r>
              <a:rPr lang="es-ES" sz="1800" dirty="0"/>
              <a:t>Introducción</a:t>
            </a:r>
          </a:p>
          <a:p>
            <a:pPr marL="457200" indent="-457200">
              <a:buAutoNum type="arabicPeriod"/>
            </a:pPr>
            <a:r>
              <a:rPr lang="es-ES" sz="1800" dirty="0"/>
              <a:t>Objetivos</a:t>
            </a:r>
          </a:p>
          <a:p>
            <a:pPr marL="457200" indent="-457200">
              <a:buAutoNum type="arabicPeriod"/>
            </a:pPr>
            <a:r>
              <a:rPr lang="es-ES" sz="1800" dirty="0"/>
              <a:t>Metodología y desarrollo</a:t>
            </a:r>
          </a:p>
          <a:p>
            <a:pPr marL="457200" indent="-457200">
              <a:buAutoNum type="arabicPeriod"/>
            </a:pPr>
            <a:r>
              <a:rPr lang="es-ES" sz="1800" dirty="0"/>
              <a:t>Planificación de tareas</a:t>
            </a:r>
          </a:p>
          <a:p>
            <a:pPr marL="457200" indent="-457200">
              <a:buAutoNum type="arabicPeriod"/>
            </a:pPr>
            <a:r>
              <a:rPr lang="es-ES" sz="1800" dirty="0"/>
              <a:t>Tecnologías usadas</a:t>
            </a:r>
          </a:p>
          <a:p>
            <a:pPr marL="457200" indent="-457200">
              <a:buAutoNum type="arabicPeriod"/>
            </a:pPr>
            <a:r>
              <a:rPr lang="es-ES" sz="1800" dirty="0"/>
              <a:t>Desarrollo web</a:t>
            </a:r>
          </a:p>
          <a:p>
            <a:pPr marL="457200" indent="-457200">
              <a:buAutoNum type="arabicPeriod"/>
            </a:pPr>
            <a:r>
              <a:rPr lang="es-ES" sz="1800" dirty="0"/>
              <a:t>DESARROLLO de la base de datos</a:t>
            </a:r>
          </a:p>
          <a:p>
            <a:pPr marL="457200" indent="-457200">
              <a:buAutoNum type="arabicPeriod"/>
            </a:pPr>
            <a:r>
              <a:rPr lang="es-ES" sz="1800" dirty="0"/>
              <a:t>desarrollo del programa</a:t>
            </a:r>
          </a:p>
          <a:p>
            <a:pPr marL="457200" indent="-457200">
              <a:buAutoNum type="arabicPeriod"/>
            </a:pPr>
            <a:r>
              <a:rPr lang="es-ES" sz="1800" dirty="0"/>
              <a:t>INTERFÁZ GRÁFICA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01B0E58-A5C8-4CDA-A2E0-35DF94E59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620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Picture 3" descr="Patrón de fondo&#10;&#10;Descripción generada automáticamente">
            <a:extLst>
              <a:ext uri="{FF2B5EF4-FFF2-40B4-BE49-F238E27FC236}">
                <a16:creationId xmlns:a16="http://schemas.microsoft.com/office/drawing/2014/main" id="{3A0C1470-F475-7996-6BB2-35E08A4144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" b="9016"/>
          <a:stretch/>
        </p:blipFill>
        <p:spPr>
          <a:xfrm>
            <a:off x="4654295" y="10"/>
            <a:ext cx="7537705" cy="6857990"/>
          </a:xfrm>
          <a:prstGeom prst="rect">
            <a:avLst/>
          </a:prstGeom>
        </p:spPr>
      </p:pic>
      <p:pic>
        <p:nvPicPr>
          <p:cNvPr id="5" name="Imagen 4" descr="Logotipo&#10;&#10;Descripción generada automáticamente">
            <a:extLst>
              <a:ext uri="{FF2B5EF4-FFF2-40B4-BE49-F238E27FC236}">
                <a16:creationId xmlns:a16="http://schemas.microsoft.com/office/drawing/2014/main" id="{A27946CE-8CBA-0FC6-1DC5-46E9C0A410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1122" y="492189"/>
            <a:ext cx="1568731" cy="156873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509002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E08D4B6A-8113-4DFB-B82E-B60CAC8E0A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9822E561-F97C-4CBB-A9A6-A6BF6317B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7D3DDE2-C8D4-075D-91EC-2FCF2EB20D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5593" y="323093"/>
            <a:ext cx="7306889" cy="114705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300" dirty="0">
                <a:solidFill>
                  <a:schemeClr val="tx1"/>
                </a:solidFill>
                <a:latin typeface="Dante" panose="02020502050200020203" pitchFamily="18" charset="0"/>
              </a:rPr>
              <a:t>Desarrollo de la APLICACIÓN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01B0E58-A5C8-4CDA-A2E0-35DF94E59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09235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72AF769-BFD6-869E-2AFA-D8B50D81EFC4}"/>
              </a:ext>
            </a:extLst>
          </p:cNvPr>
          <p:cNvSpPr txBox="1">
            <a:spLocks/>
          </p:cNvSpPr>
          <p:nvPr/>
        </p:nvSpPr>
        <p:spPr>
          <a:xfrm>
            <a:off x="419368" y="1445956"/>
            <a:ext cx="6114782" cy="46342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600" kern="1200" cap="all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rgbClr val="ED8428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kumimoji="0" lang="es-ES" sz="2400" b="0" i="0" u="none" strike="noStrike" kern="1200" cap="all" spc="0" normalizeH="0" baseline="0" noProof="0" dirty="0">
                <a:ln>
                  <a:noFill/>
                </a:ln>
                <a:solidFill>
                  <a:srgbClr val="ED8428"/>
                </a:solidFill>
                <a:effectLst/>
                <a:uLnTx/>
                <a:uFillTx/>
                <a:latin typeface="Dante" panose="020205020502000202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INYECCIÓN DE DEPENDENCIAS CON KOIN</a:t>
            </a:r>
          </a:p>
        </p:txBody>
      </p:sp>
      <p:sp>
        <p:nvSpPr>
          <p:cNvPr id="5" name="Subtítulo 2">
            <a:extLst>
              <a:ext uri="{FF2B5EF4-FFF2-40B4-BE49-F238E27FC236}">
                <a16:creationId xmlns:a16="http://schemas.microsoft.com/office/drawing/2014/main" id="{DA3411A9-A448-C6DF-10A0-61B0FB3E301A}"/>
              </a:ext>
            </a:extLst>
          </p:cNvPr>
          <p:cNvSpPr txBox="1">
            <a:spLocks/>
          </p:cNvSpPr>
          <p:nvPr/>
        </p:nvSpPr>
        <p:spPr>
          <a:xfrm>
            <a:off x="7796681" y="1470147"/>
            <a:ext cx="2442693" cy="33292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600" kern="1200" cap="all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rgbClr val="ED8428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kumimoji="0" lang="es-ES" sz="2400" b="0" i="0" u="none" strike="noStrike" kern="1200" cap="all" spc="0" normalizeH="0" baseline="0" noProof="0" dirty="0">
                <a:ln>
                  <a:noFill/>
                </a:ln>
                <a:solidFill>
                  <a:srgbClr val="ED8428"/>
                </a:solidFill>
                <a:effectLst/>
                <a:uLnTx/>
                <a:uFillTx/>
                <a:latin typeface="Dante" panose="020205020502000202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DEPENDENCIAS</a:t>
            </a:r>
          </a:p>
        </p:txBody>
      </p:sp>
      <p:pic>
        <p:nvPicPr>
          <p:cNvPr id="6" name="Imagen 5" descr="Texto&#10;&#10;Descripción generada automáticamente">
            <a:extLst>
              <a:ext uri="{FF2B5EF4-FFF2-40B4-BE49-F238E27FC236}">
                <a16:creationId xmlns:a16="http://schemas.microsoft.com/office/drawing/2014/main" id="{98FB756A-464D-B71F-37FA-93FE6EB2DE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6807" y="3429000"/>
            <a:ext cx="2785745" cy="2935508"/>
          </a:xfrm>
          <a:prstGeom prst="rect">
            <a:avLst/>
          </a:prstGeom>
        </p:spPr>
      </p:pic>
      <p:pic>
        <p:nvPicPr>
          <p:cNvPr id="7" name="Imagen 6" descr="Texto&#10;&#10;Descripción generada automáticamente">
            <a:extLst>
              <a:ext uri="{FF2B5EF4-FFF2-40B4-BE49-F238E27FC236}">
                <a16:creationId xmlns:a16="http://schemas.microsoft.com/office/drawing/2014/main" id="{D17BE778-F36C-923D-30B3-226B513818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770" y="2120459"/>
            <a:ext cx="2877820" cy="62230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4AAE5C1E-3AE4-11AE-039B-F71CB7ACA1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0980" y="2850809"/>
            <a:ext cx="2057400" cy="390525"/>
          </a:xfrm>
          <a:prstGeom prst="rect">
            <a:avLst/>
          </a:prstGeom>
        </p:spPr>
      </p:pic>
      <p:pic>
        <p:nvPicPr>
          <p:cNvPr id="9" name="Imagen 8" descr="Texto&#10;&#10;Descripción generada automáticamente">
            <a:extLst>
              <a:ext uri="{FF2B5EF4-FFF2-40B4-BE49-F238E27FC236}">
                <a16:creationId xmlns:a16="http://schemas.microsoft.com/office/drawing/2014/main" id="{49CF79CA-B8E9-F71F-25B7-B2077CB039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1299" y="2250818"/>
            <a:ext cx="3513455" cy="3826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4219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allAtOnce"/>
      <p:bldP spid="5" grpId="0" uiExpand="1" build="allAtOnce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E08D4B6A-8113-4DFB-B82E-B60CAC8E0A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9822E561-F97C-4CBB-A9A6-A6BF6317B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7D3DDE2-C8D4-075D-91EC-2FCF2EB20D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5593" y="323093"/>
            <a:ext cx="7306889" cy="114705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300" dirty="0">
                <a:solidFill>
                  <a:schemeClr val="tx1"/>
                </a:solidFill>
                <a:latin typeface="Dante" panose="02020502050200020203" pitchFamily="18" charset="0"/>
              </a:rPr>
              <a:t>Desarrollo de la APLICACIÓN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01B0E58-A5C8-4CDA-A2E0-35DF94E59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09235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72AF769-BFD6-869E-2AFA-D8B50D81EFC4}"/>
              </a:ext>
            </a:extLst>
          </p:cNvPr>
          <p:cNvSpPr txBox="1">
            <a:spLocks/>
          </p:cNvSpPr>
          <p:nvPr/>
        </p:nvSpPr>
        <p:spPr>
          <a:xfrm>
            <a:off x="4657090" y="1411531"/>
            <a:ext cx="2877820" cy="46342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600" kern="1200" cap="all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rgbClr val="ED8428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kumimoji="0" lang="es-ES" sz="2400" b="0" i="0" u="none" strike="noStrike" kern="1200" cap="all" spc="0" normalizeH="0" baseline="0" noProof="0" dirty="0">
                <a:ln>
                  <a:noFill/>
                </a:ln>
                <a:solidFill>
                  <a:srgbClr val="ED8428"/>
                </a:solidFill>
                <a:effectLst/>
                <a:uLnTx/>
                <a:uFillTx/>
                <a:latin typeface="Dante" panose="020205020502000202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INTERFAZ GRÁFICA</a:t>
            </a:r>
          </a:p>
        </p:txBody>
      </p:sp>
      <p:pic>
        <p:nvPicPr>
          <p:cNvPr id="4" name="Imagen 3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42A230DC-2A8B-4476-0963-46B186EE20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1893" y="2375565"/>
            <a:ext cx="4063987" cy="3577016"/>
          </a:xfrm>
          <a:prstGeom prst="rect">
            <a:avLst/>
          </a:prstGeom>
        </p:spPr>
      </p:pic>
      <p:pic>
        <p:nvPicPr>
          <p:cNvPr id="10" name="Imagen 9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297E525E-262A-E2F7-8EF3-844ED6D4CF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3462" y="3251865"/>
            <a:ext cx="2370455" cy="1567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4213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allAtOnce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E08D4B6A-8113-4DFB-B82E-B60CAC8E0A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822E561-F97C-4CBB-A9A6-A6BF6317B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7D3DDE2-C8D4-075D-91EC-2FCF2EB20D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07496" y="2855473"/>
            <a:ext cx="1039304" cy="1147054"/>
          </a:xfrm>
        </p:spPr>
        <p:txBody>
          <a:bodyPr anchor="ctr">
            <a:noAutofit/>
          </a:bodyPr>
          <a:lstStyle/>
          <a:p>
            <a:r>
              <a:rPr lang="es-ES" sz="4400" dirty="0">
                <a:solidFill>
                  <a:schemeClr val="tx1"/>
                </a:solidFill>
              </a:rPr>
              <a:t>FIN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01B0E58-A5C8-4CDA-A2E0-35DF94E59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620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Picture 3" descr="Patrón de fondo&#10;&#10;Descripción generada automáticamente">
            <a:extLst>
              <a:ext uri="{FF2B5EF4-FFF2-40B4-BE49-F238E27FC236}">
                <a16:creationId xmlns:a16="http://schemas.microsoft.com/office/drawing/2014/main" id="{3A0C1470-F475-7996-6BB2-35E08A4144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" b="9016"/>
          <a:stretch/>
        </p:blipFill>
        <p:spPr>
          <a:xfrm>
            <a:off x="4654295" y="10"/>
            <a:ext cx="7537705" cy="6857990"/>
          </a:xfrm>
          <a:prstGeom prst="rect">
            <a:avLst/>
          </a:prstGeom>
        </p:spPr>
      </p:pic>
      <p:sp>
        <p:nvSpPr>
          <p:cNvPr id="8" name="Título 1">
            <a:extLst>
              <a:ext uri="{FF2B5EF4-FFF2-40B4-BE49-F238E27FC236}">
                <a16:creationId xmlns:a16="http://schemas.microsoft.com/office/drawing/2014/main" id="{49929CA5-0063-D50B-0DD7-472B546FE3A1}"/>
              </a:ext>
            </a:extLst>
          </p:cNvPr>
          <p:cNvSpPr txBox="1">
            <a:spLocks/>
          </p:cNvSpPr>
          <p:nvPr/>
        </p:nvSpPr>
        <p:spPr>
          <a:xfrm>
            <a:off x="257081" y="5607184"/>
            <a:ext cx="2763329" cy="1147054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1400" dirty="0">
                <a:solidFill>
                  <a:schemeClr val="tx1"/>
                </a:solidFill>
              </a:rPr>
              <a:t>Álvaro del val</a:t>
            </a:r>
          </a:p>
          <a:p>
            <a:r>
              <a:rPr lang="es-ES" sz="1400" dirty="0">
                <a:solidFill>
                  <a:schemeClr val="tx1"/>
                </a:solidFill>
              </a:rPr>
              <a:t>Mario bueno López</a:t>
            </a:r>
          </a:p>
          <a:p>
            <a:r>
              <a:rPr lang="es-ES" sz="1400" dirty="0" err="1">
                <a:solidFill>
                  <a:schemeClr val="tx1"/>
                </a:solidFill>
              </a:rPr>
              <a:t>Mohamad</a:t>
            </a:r>
            <a:r>
              <a:rPr lang="es-ES" sz="1400" dirty="0">
                <a:solidFill>
                  <a:schemeClr val="tx1"/>
                </a:solidFill>
              </a:rPr>
              <a:t> </a:t>
            </a:r>
            <a:r>
              <a:rPr lang="es-ES" sz="1400" dirty="0" err="1">
                <a:solidFill>
                  <a:schemeClr val="tx1"/>
                </a:solidFill>
              </a:rPr>
              <a:t>elsayed</a:t>
            </a:r>
            <a:endParaRPr lang="es-E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3781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uiExpand="1" build="allAtOnce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E08D4B6A-8113-4DFB-B82E-B60CAC8E0A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9822E561-F97C-4CBB-A9A6-A6BF6317B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7D3DDE2-C8D4-075D-91EC-2FCF2EB20D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09235" y="863696"/>
            <a:ext cx="3511233" cy="114705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300" dirty="0" err="1">
                <a:solidFill>
                  <a:schemeClr val="tx1"/>
                </a:solidFill>
                <a:latin typeface="Dante" panose="02020502050200020203" pitchFamily="18" charset="0"/>
              </a:rPr>
              <a:t>Introducción</a:t>
            </a:r>
            <a:endParaRPr lang="en-US" sz="3300" dirty="0">
              <a:solidFill>
                <a:schemeClr val="tx1"/>
              </a:solidFill>
              <a:latin typeface="Dante" panose="02020502050200020203" pitchFamily="18" charset="0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F2944CA-19F3-5CFF-74B7-DE63F179A8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07628" y="1933925"/>
            <a:ext cx="4279156" cy="4128372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s-ES" sz="2000" dirty="0">
                <a:effectLst/>
                <a:latin typeface="Dante" panose="020205020502000202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DAMLLER busca ocuparse de proporcionar un Sistema Informático completo para la gestión de distintas sedes de ITV.</a:t>
            </a:r>
          </a:p>
          <a:p>
            <a:pPr>
              <a:lnSpc>
                <a:spcPct val="90000"/>
              </a:lnSpc>
            </a:pPr>
            <a:endParaRPr lang="en-US" sz="2000" dirty="0"/>
          </a:p>
          <a:p>
            <a:pPr>
              <a:lnSpc>
                <a:spcPct val="90000"/>
              </a:lnSpc>
            </a:pPr>
            <a:r>
              <a:rPr lang="en-US" sz="2000" dirty="0">
                <a:latin typeface="Dante" panose="02020502050200020203" pitchFamily="18" charset="0"/>
              </a:rPr>
              <a:t>El Proyecto </a:t>
            </a:r>
            <a:r>
              <a:rPr lang="en-US" sz="2000" dirty="0" err="1">
                <a:latin typeface="Dante" panose="02020502050200020203" pitchFamily="18" charset="0"/>
              </a:rPr>
              <a:t>está</a:t>
            </a:r>
            <a:r>
              <a:rPr lang="en-US" sz="2000" dirty="0">
                <a:latin typeface="Dante" panose="02020502050200020203" pitchFamily="18" charset="0"/>
              </a:rPr>
              <a:t> </a:t>
            </a:r>
            <a:r>
              <a:rPr lang="en-US" sz="2000" dirty="0" err="1">
                <a:latin typeface="Dante" panose="02020502050200020203" pitchFamily="18" charset="0"/>
              </a:rPr>
              <a:t>dividido</a:t>
            </a:r>
            <a:r>
              <a:rPr lang="en-US" sz="2000" dirty="0">
                <a:latin typeface="Dante" panose="02020502050200020203" pitchFamily="18" charset="0"/>
              </a:rPr>
              <a:t> </a:t>
            </a:r>
            <a:r>
              <a:rPr lang="en-US" sz="2000" dirty="0" err="1">
                <a:latin typeface="Dante" panose="02020502050200020203" pitchFamily="18" charset="0"/>
              </a:rPr>
              <a:t>en</a:t>
            </a:r>
            <a:r>
              <a:rPr lang="en-US" sz="2000" dirty="0">
                <a:latin typeface="Dante" panose="02020502050200020203" pitchFamily="18" charset="0"/>
              </a:rPr>
              <a:t> 3 </a:t>
            </a:r>
            <a:r>
              <a:rPr lang="en-US" sz="2000" dirty="0" err="1">
                <a:latin typeface="Dante" panose="02020502050200020203" pitchFamily="18" charset="0"/>
              </a:rPr>
              <a:t>grandes</a:t>
            </a:r>
            <a:r>
              <a:rPr lang="en-US" sz="2000" dirty="0">
                <a:latin typeface="Dante" panose="02020502050200020203" pitchFamily="18" charset="0"/>
              </a:rPr>
              <a:t> </a:t>
            </a:r>
            <a:r>
              <a:rPr lang="en-US" sz="2000" dirty="0" err="1">
                <a:latin typeface="Dante" panose="02020502050200020203" pitchFamily="18" charset="0"/>
              </a:rPr>
              <a:t>bloques</a:t>
            </a:r>
            <a:r>
              <a:rPr lang="en-US" sz="2000" dirty="0">
                <a:latin typeface="Dante" panose="02020502050200020203" pitchFamily="18" charset="0"/>
              </a:rPr>
              <a:t>, </a:t>
            </a:r>
            <a:r>
              <a:rPr lang="en-US" sz="2000" dirty="0" err="1">
                <a:latin typeface="Dante" panose="02020502050200020203" pitchFamily="18" charset="0"/>
              </a:rPr>
              <a:t>una</a:t>
            </a:r>
            <a:r>
              <a:rPr lang="en-US" sz="2000" dirty="0">
                <a:latin typeface="Dante" panose="02020502050200020203" pitchFamily="18" charset="0"/>
              </a:rPr>
              <a:t> </a:t>
            </a:r>
            <a:r>
              <a:rPr lang="en-US" sz="2000" dirty="0" err="1">
                <a:latin typeface="Dante" panose="02020502050200020203" pitchFamily="18" charset="0"/>
              </a:rPr>
              <a:t>página</a:t>
            </a:r>
            <a:r>
              <a:rPr lang="en-US" sz="2000" dirty="0">
                <a:latin typeface="Dante" panose="02020502050200020203" pitchFamily="18" charset="0"/>
              </a:rPr>
              <a:t> web, </a:t>
            </a:r>
            <a:r>
              <a:rPr lang="en-US" sz="2000" dirty="0" err="1">
                <a:latin typeface="Dante" panose="02020502050200020203" pitchFamily="18" charset="0"/>
              </a:rPr>
              <a:t>una</a:t>
            </a:r>
            <a:r>
              <a:rPr lang="en-US" sz="2000" dirty="0">
                <a:latin typeface="Dante" panose="02020502050200020203" pitchFamily="18" charset="0"/>
              </a:rPr>
              <a:t> base de </a:t>
            </a:r>
            <a:r>
              <a:rPr lang="en-US" sz="2000" dirty="0" err="1">
                <a:latin typeface="Dante" panose="02020502050200020203" pitchFamily="18" charset="0"/>
              </a:rPr>
              <a:t>datos</a:t>
            </a:r>
            <a:r>
              <a:rPr lang="en-US" sz="2000" dirty="0">
                <a:latin typeface="Dante" panose="02020502050200020203" pitchFamily="18" charset="0"/>
              </a:rPr>
              <a:t> y </a:t>
            </a:r>
            <a:r>
              <a:rPr lang="en-US" sz="2000" dirty="0" err="1">
                <a:latin typeface="Dante" panose="02020502050200020203" pitchFamily="18" charset="0"/>
              </a:rPr>
              <a:t>una</a:t>
            </a:r>
            <a:r>
              <a:rPr lang="en-US" sz="2000" dirty="0">
                <a:latin typeface="Dante" panose="02020502050200020203" pitchFamily="18" charset="0"/>
              </a:rPr>
              <a:t> </a:t>
            </a:r>
            <a:r>
              <a:rPr lang="en-US" sz="2000" dirty="0" err="1">
                <a:latin typeface="Dante" panose="02020502050200020203" pitchFamily="18" charset="0"/>
              </a:rPr>
              <a:t>aplicación</a:t>
            </a:r>
            <a:r>
              <a:rPr lang="en-US" sz="2000" dirty="0">
                <a:latin typeface="Dante" panose="02020502050200020203" pitchFamily="18" charset="0"/>
              </a:rPr>
              <a:t> de gestion.</a:t>
            </a:r>
          </a:p>
        </p:txBody>
      </p:sp>
      <p:pic>
        <p:nvPicPr>
          <p:cNvPr id="5" name="Imagen 4" descr="Logotipo&#10;&#10;Descripción generada automáticamente">
            <a:extLst>
              <a:ext uri="{FF2B5EF4-FFF2-40B4-BE49-F238E27FC236}">
                <a16:creationId xmlns:a16="http://schemas.microsoft.com/office/drawing/2014/main" id="{619E510C-05C5-FF71-7B14-1DDB390EC6B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19" r="-1" b="2498"/>
          <a:stretch/>
        </p:blipFill>
        <p:spPr bwMode="auto">
          <a:xfrm>
            <a:off x="20" y="10"/>
            <a:ext cx="7537685" cy="6857990"/>
          </a:xfrm>
          <a:prstGeom prst="rect">
            <a:avLst/>
          </a:prstGeom>
          <a:noFill/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01B0E58-A5C8-4CDA-A2E0-35DF94E59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09235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6600178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allAtOnce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08D4B6A-8113-4DFB-B82E-B60CAC8E0A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822E561-F97C-4CBB-A9A6-A6BF6317B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Imagen 4" descr="Logotipo&#10;&#10;Descripción generada automáticamente">
            <a:extLst>
              <a:ext uri="{FF2B5EF4-FFF2-40B4-BE49-F238E27FC236}">
                <a16:creationId xmlns:a16="http://schemas.microsoft.com/office/drawing/2014/main" id="{619E510C-05C5-FF71-7B14-1DDB390EC6B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19" r="-1" b="2498"/>
          <a:stretch/>
        </p:blipFill>
        <p:spPr bwMode="auto">
          <a:xfrm>
            <a:off x="20" y="10"/>
            <a:ext cx="7537685" cy="6857990"/>
          </a:xfrm>
          <a:prstGeom prst="rect">
            <a:avLst/>
          </a:prstGeom>
          <a:noFill/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01B0E58-A5C8-4CDA-A2E0-35DF94E59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09235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44617E46-1573-5AA4-2740-1A30DF833422}"/>
              </a:ext>
            </a:extLst>
          </p:cNvPr>
          <p:cNvSpPr txBox="1">
            <a:spLocks/>
          </p:cNvSpPr>
          <p:nvPr/>
        </p:nvSpPr>
        <p:spPr>
          <a:xfrm>
            <a:off x="8578159" y="863696"/>
            <a:ext cx="3511233" cy="1147054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300" dirty="0" err="1">
                <a:solidFill>
                  <a:schemeClr val="tx1"/>
                </a:solidFill>
                <a:latin typeface="Dante" panose="02020502050200020203" pitchFamily="18" charset="0"/>
              </a:rPr>
              <a:t>objetivos</a:t>
            </a:r>
            <a:endParaRPr lang="en-US" sz="3300" dirty="0">
              <a:solidFill>
                <a:schemeClr val="tx1"/>
              </a:solidFill>
              <a:latin typeface="Dante" panose="02020502050200020203" pitchFamily="18" charset="0"/>
            </a:endParaRPr>
          </a:p>
        </p:txBody>
      </p:sp>
      <p:sp>
        <p:nvSpPr>
          <p:cNvPr id="9" name="Subtítulo 2">
            <a:extLst>
              <a:ext uri="{FF2B5EF4-FFF2-40B4-BE49-F238E27FC236}">
                <a16:creationId xmlns:a16="http://schemas.microsoft.com/office/drawing/2014/main" id="{EBB0220C-527E-7859-BA5F-D052BF78529A}"/>
              </a:ext>
            </a:extLst>
          </p:cNvPr>
          <p:cNvSpPr txBox="1">
            <a:spLocks/>
          </p:cNvSpPr>
          <p:nvPr/>
        </p:nvSpPr>
        <p:spPr>
          <a:xfrm>
            <a:off x="7707628" y="1933925"/>
            <a:ext cx="4279156" cy="412837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600" kern="1200" cap="all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2000" dirty="0">
                <a:latin typeface="Dante" panose="02020502050200020203" pitchFamily="18" charset="0"/>
              </a:rPr>
              <a:t>Los </a:t>
            </a:r>
            <a:r>
              <a:rPr lang="en-US" sz="2000" dirty="0" err="1">
                <a:latin typeface="Dante" panose="02020502050200020203" pitchFamily="18" charset="0"/>
              </a:rPr>
              <a:t>objetivos</a:t>
            </a:r>
            <a:r>
              <a:rPr lang="en-US" sz="2000" dirty="0">
                <a:latin typeface="Dante" panose="02020502050200020203" pitchFamily="18" charset="0"/>
              </a:rPr>
              <a:t> principals del Proyecto son </a:t>
            </a:r>
            <a:r>
              <a:rPr lang="en-US" sz="2000" dirty="0" err="1">
                <a:latin typeface="Dante" panose="02020502050200020203" pitchFamily="18" charset="0"/>
              </a:rPr>
              <a:t>los</a:t>
            </a:r>
            <a:r>
              <a:rPr lang="en-US" sz="2000" dirty="0">
                <a:latin typeface="Dante" panose="02020502050200020203" pitchFamily="18" charset="0"/>
              </a:rPr>
              <a:t> </a:t>
            </a:r>
            <a:r>
              <a:rPr lang="en-US" sz="2000" dirty="0" err="1">
                <a:latin typeface="Dante" panose="02020502050200020203" pitchFamily="18" charset="0"/>
              </a:rPr>
              <a:t>siguientes</a:t>
            </a:r>
            <a:r>
              <a:rPr lang="en-US" sz="2000" dirty="0">
                <a:latin typeface="Dante" panose="02020502050200020203" pitchFamily="18" charset="0"/>
              </a:rPr>
              <a:t>:</a:t>
            </a:r>
          </a:p>
          <a:p>
            <a:pPr>
              <a:lnSpc>
                <a:spcPct val="90000"/>
              </a:lnSpc>
            </a:pPr>
            <a:endParaRPr lang="en-US" sz="800" dirty="0">
              <a:latin typeface="Dante" panose="02020502050200020203" pitchFamily="18" charset="0"/>
            </a:endParaRPr>
          </a:p>
          <a:p>
            <a:pPr>
              <a:lnSpc>
                <a:spcPct val="90000"/>
              </a:lnSpc>
            </a:pPr>
            <a:r>
              <a:rPr lang="en-US" sz="1400" dirty="0">
                <a:latin typeface="Dante" panose="02020502050200020203" pitchFamily="18" charset="0"/>
              </a:rPr>
              <a:t>1. Saber detector </a:t>
            </a:r>
            <a:r>
              <a:rPr lang="en-US" sz="1400" dirty="0" err="1">
                <a:latin typeface="Dante" panose="02020502050200020203" pitchFamily="18" charset="0"/>
              </a:rPr>
              <a:t>los</a:t>
            </a:r>
            <a:r>
              <a:rPr lang="en-US" sz="1400" dirty="0">
                <a:latin typeface="Dante" panose="02020502050200020203" pitchFamily="18" charset="0"/>
              </a:rPr>
              <a:t> </a:t>
            </a:r>
            <a:r>
              <a:rPr lang="en-US" sz="1400" dirty="0" err="1">
                <a:latin typeface="Dante" panose="02020502050200020203" pitchFamily="18" charset="0"/>
              </a:rPr>
              <a:t>objetivos</a:t>
            </a:r>
            <a:r>
              <a:rPr lang="en-US" sz="1400" dirty="0">
                <a:latin typeface="Dante" panose="02020502050200020203" pitchFamily="18" charset="0"/>
              </a:rPr>
              <a:t> </a:t>
            </a:r>
            <a:r>
              <a:rPr lang="en-US" sz="1400" dirty="0" err="1">
                <a:latin typeface="Dante" panose="02020502050200020203" pitchFamily="18" charset="0"/>
              </a:rPr>
              <a:t>funcionales</a:t>
            </a:r>
            <a:r>
              <a:rPr lang="en-US" sz="1400" dirty="0">
                <a:latin typeface="Dante" panose="02020502050200020203" pitchFamily="18" charset="0"/>
              </a:rPr>
              <a:t> y no </a:t>
            </a:r>
            <a:r>
              <a:rPr lang="en-US" sz="1400" dirty="0" err="1">
                <a:latin typeface="Dante" panose="02020502050200020203" pitchFamily="18" charset="0"/>
              </a:rPr>
              <a:t>funcionales</a:t>
            </a:r>
            <a:r>
              <a:rPr lang="en-US" sz="1400" dirty="0">
                <a:latin typeface="Dante" panose="02020502050200020203" pitchFamily="18" charset="0"/>
              </a:rPr>
              <a:t> del Proyecto.</a:t>
            </a:r>
          </a:p>
          <a:p>
            <a:pPr>
              <a:lnSpc>
                <a:spcPct val="90000"/>
              </a:lnSpc>
            </a:pPr>
            <a:r>
              <a:rPr lang="en-US" sz="1400" dirty="0">
                <a:latin typeface="Dante" panose="02020502050200020203" pitchFamily="18" charset="0"/>
              </a:rPr>
              <a:t>2. </a:t>
            </a:r>
            <a:r>
              <a:rPr lang="en-US" sz="1400" dirty="0" err="1">
                <a:latin typeface="Dante" panose="02020502050200020203" pitchFamily="18" charset="0"/>
              </a:rPr>
              <a:t>Realizar</a:t>
            </a:r>
            <a:r>
              <a:rPr lang="en-US" sz="1400" dirty="0">
                <a:latin typeface="Dante" panose="02020502050200020203" pitchFamily="18" charset="0"/>
              </a:rPr>
              <a:t> la </a:t>
            </a:r>
            <a:r>
              <a:rPr lang="en-US" sz="1400" dirty="0" err="1">
                <a:latin typeface="Dante" panose="02020502050200020203" pitchFamily="18" charset="0"/>
              </a:rPr>
              <a:t>organización</a:t>
            </a:r>
            <a:r>
              <a:rPr lang="en-US" sz="1400" dirty="0">
                <a:latin typeface="Dante" panose="02020502050200020203" pitchFamily="18" charset="0"/>
              </a:rPr>
              <a:t> del </a:t>
            </a:r>
            <a:r>
              <a:rPr lang="en-US" sz="1400" dirty="0" err="1">
                <a:latin typeface="Dante" panose="02020502050200020203" pitchFamily="18" charset="0"/>
              </a:rPr>
              <a:t>mismo</a:t>
            </a:r>
            <a:endParaRPr lang="en-US" sz="1400" dirty="0">
              <a:latin typeface="Dante" panose="02020502050200020203" pitchFamily="18" charset="0"/>
            </a:endParaRPr>
          </a:p>
          <a:p>
            <a:pPr>
              <a:lnSpc>
                <a:spcPct val="90000"/>
              </a:lnSpc>
            </a:pPr>
            <a:r>
              <a:rPr lang="en-US" sz="1400" dirty="0">
                <a:latin typeface="Dante" panose="02020502050200020203" pitchFamily="18" charset="0"/>
              </a:rPr>
              <a:t>3. </a:t>
            </a:r>
            <a:r>
              <a:rPr lang="en-US" sz="1400" dirty="0" err="1">
                <a:latin typeface="Dante" panose="02020502050200020203" pitchFamily="18" charset="0"/>
              </a:rPr>
              <a:t>Aplicar</a:t>
            </a:r>
            <a:r>
              <a:rPr lang="en-US" sz="1400" dirty="0">
                <a:latin typeface="Dante" panose="02020502050200020203" pitchFamily="18" charset="0"/>
              </a:rPr>
              <a:t> </a:t>
            </a:r>
            <a:r>
              <a:rPr lang="en-US" sz="1400" dirty="0" err="1">
                <a:latin typeface="Dante" panose="02020502050200020203" pitchFamily="18" charset="0"/>
              </a:rPr>
              <a:t>sistemas</a:t>
            </a:r>
            <a:r>
              <a:rPr lang="en-US" sz="1400" dirty="0">
                <a:latin typeface="Dante" panose="02020502050200020203" pitchFamily="18" charset="0"/>
              </a:rPr>
              <a:t> de control de versions </a:t>
            </a:r>
            <a:r>
              <a:rPr lang="en-US" sz="1400" dirty="0" err="1">
                <a:latin typeface="Dante" panose="02020502050200020203" pitchFamily="18" charset="0"/>
              </a:rPr>
              <a:t>como</a:t>
            </a:r>
            <a:r>
              <a:rPr lang="en-US" sz="1400" dirty="0">
                <a:latin typeface="Dante" panose="02020502050200020203" pitchFamily="18" charset="0"/>
              </a:rPr>
              <a:t> git al Proyecto.</a:t>
            </a:r>
          </a:p>
          <a:p>
            <a:pPr>
              <a:lnSpc>
                <a:spcPct val="90000"/>
              </a:lnSpc>
            </a:pPr>
            <a:r>
              <a:rPr lang="en-US" sz="1400" dirty="0">
                <a:latin typeface="Dante" panose="02020502050200020203" pitchFamily="18" charset="0"/>
              </a:rPr>
              <a:t>4. </a:t>
            </a:r>
            <a:r>
              <a:rPr lang="en-US" sz="1400" dirty="0" err="1">
                <a:latin typeface="Dante" panose="02020502050200020203" pitchFamily="18" charset="0"/>
              </a:rPr>
              <a:t>Diseñar</a:t>
            </a:r>
            <a:r>
              <a:rPr lang="en-US" sz="1400" dirty="0">
                <a:latin typeface="Dante" panose="02020502050200020203" pitchFamily="18" charset="0"/>
              </a:rPr>
              <a:t> e </a:t>
            </a:r>
            <a:r>
              <a:rPr lang="en-US" sz="1400" dirty="0" err="1">
                <a:latin typeface="Dante" panose="02020502050200020203" pitchFamily="18" charset="0"/>
              </a:rPr>
              <a:t>implementar</a:t>
            </a:r>
            <a:r>
              <a:rPr lang="en-US" sz="1400" dirty="0">
                <a:latin typeface="Dante" panose="02020502050200020203" pitchFamily="18" charset="0"/>
              </a:rPr>
              <a:t> </a:t>
            </a:r>
            <a:r>
              <a:rPr lang="en-US" sz="1400" dirty="0" err="1">
                <a:latin typeface="Dante" panose="02020502050200020203" pitchFamily="18" charset="0"/>
              </a:rPr>
              <a:t>una</a:t>
            </a:r>
            <a:r>
              <a:rPr lang="en-US" sz="1400" dirty="0">
                <a:latin typeface="Dante" panose="02020502050200020203" pitchFamily="18" charset="0"/>
              </a:rPr>
              <a:t> </a:t>
            </a:r>
            <a:r>
              <a:rPr lang="en-US" sz="1400" dirty="0" err="1">
                <a:latin typeface="Dante" panose="02020502050200020203" pitchFamily="18" charset="0"/>
              </a:rPr>
              <a:t>página</a:t>
            </a:r>
            <a:r>
              <a:rPr lang="en-US" sz="1400" dirty="0">
                <a:latin typeface="Dante" panose="02020502050200020203" pitchFamily="18" charset="0"/>
              </a:rPr>
              <a:t> web</a:t>
            </a:r>
          </a:p>
          <a:p>
            <a:pPr>
              <a:lnSpc>
                <a:spcPct val="90000"/>
              </a:lnSpc>
            </a:pPr>
            <a:r>
              <a:rPr lang="en-US" sz="1400" dirty="0">
                <a:latin typeface="Dante" panose="02020502050200020203" pitchFamily="18" charset="0"/>
              </a:rPr>
              <a:t>5. </a:t>
            </a:r>
            <a:r>
              <a:rPr lang="en-US" sz="1400" dirty="0" err="1">
                <a:latin typeface="Dante" panose="02020502050200020203" pitchFamily="18" charset="0"/>
              </a:rPr>
              <a:t>Diseñar</a:t>
            </a:r>
            <a:r>
              <a:rPr lang="en-US" sz="1400" dirty="0">
                <a:latin typeface="Dante" panose="02020502050200020203" pitchFamily="18" charset="0"/>
              </a:rPr>
              <a:t> e </a:t>
            </a:r>
            <a:r>
              <a:rPr lang="en-US" sz="1400" dirty="0" err="1">
                <a:latin typeface="Dante" panose="02020502050200020203" pitchFamily="18" charset="0"/>
              </a:rPr>
              <a:t>implementar</a:t>
            </a:r>
            <a:r>
              <a:rPr lang="en-US" sz="1400" dirty="0">
                <a:latin typeface="Dante" panose="02020502050200020203" pitchFamily="18" charset="0"/>
              </a:rPr>
              <a:t> </a:t>
            </a:r>
            <a:r>
              <a:rPr lang="en-US" sz="1400" dirty="0" err="1">
                <a:latin typeface="Dante" panose="02020502050200020203" pitchFamily="18" charset="0"/>
              </a:rPr>
              <a:t>una</a:t>
            </a:r>
            <a:r>
              <a:rPr lang="en-US" sz="1400" dirty="0">
                <a:latin typeface="Dante" panose="02020502050200020203" pitchFamily="18" charset="0"/>
              </a:rPr>
              <a:t> base de </a:t>
            </a:r>
            <a:r>
              <a:rPr lang="en-US" sz="1400" dirty="0" err="1">
                <a:latin typeface="Dante" panose="02020502050200020203" pitchFamily="18" charset="0"/>
              </a:rPr>
              <a:t>datos</a:t>
            </a:r>
            <a:endParaRPr lang="en-US" sz="1400" dirty="0">
              <a:latin typeface="Dante" panose="02020502050200020203" pitchFamily="18" charset="0"/>
            </a:endParaRPr>
          </a:p>
          <a:p>
            <a:pPr>
              <a:lnSpc>
                <a:spcPct val="90000"/>
              </a:lnSpc>
            </a:pPr>
            <a:r>
              <a:rPr lang="en-US" sz="1400" dirty="0">
                <a:latin typeface="Dante" panose="02020502050200020203" pitchFamily="18" charset="0"/>
              </a:rPr>
              <a:t>6. </a:t>
            </a:r>
            <a:r>
              <a:rPr lang="en-US" sz="1400" dirty="0" err="1">
                <a:latin typeface="Dante" panose="02020502050200020203" pitchFamily="18" charset="0"/>
              </a:rPr>
              <a:t>Diseñar</a:t>
            </a:r>
            <a:r>
              <a:rPr lang="en-US" sz="1400" dirty="0">
                <a:latin typeface="Dante" panose="02020502050200020203" pitchFamily="18" charset="0"/>
              </a:rPr>
              <a:t> e </a:t>
            </a:r>
            <a:r>
              <a:rPr lang="en-US" sz="1400" dirty="0" err="1">
                <a:latin typeface="Dante" panose="02020502050200020203" pitchFamily="18" charset="0"/>
              </a:rPr>
              <a:t>implementar</a:t>
            </a:r>
            <a:r>
              <a:rPr lang="en-US" sz="1400" dirty="0">
                <a:latin typeface="Dante" panose="02020502050200020203" pitchFamily="18" charset="0"/>
              </a:rPr>
              <a:t> </a:t>
            </a:r>
            <a:r>
              <a:rPr lang="en-US" sz="1400" dirty="0" err="1">
                <a:latin typeface="Dante" panose="02020502050200020203" pitchFamily="18" charset="0"/>
              </a:rPr>
              <a:t>una</a:t>
            </a:r>
            <a:r>
              <a:rPr lang="en-US" sz="1400" dirty="0">
                <a:latin typeface="Dante" panose="02020502050200020203" pitchFamily="18" charset="0"/>
              </a:rPr>
              <a:t> </a:t>
            </a:r>
            <a:r>
              <a:rPr lang="en-US" sz="1400" dirty="0" err="1">
                <a:latin typeface="Dante" panose="02020502050200020203" pitchFamily="18" charset="0"/>
              </a:rPr>
              <a:t>aplicación</a:t>
            </a:r>
            <a:r>
              <a:rPr lang="en-US" sz="1400" dirty="0">
                <a:latin typeface="Dante" panose="02020502050200020203" pitchFamily="18" charset="0"/>
              </a:rPr>
              <a:t> de </a:t>
            </a:r>
            <a:r>
              <a:rPr lang="en-US" sz="1400" dirty="0" err="1">
                <a:latin typeface="Dante" panose="02020502050200020203" pitchFamily="18" charset="0"/>
              </a:rPr>
              <a:t>escritorio</a:t>
            </a:r>
            <a:r>
              <a:rPr lang="en-US" sz="1400" dirty="0">
                <a:latin typeface="Dante" panose="02020502050200020203" pitchFamily="18" charset="0"/>
              </a:rPr>
              <a:t> para </a:t>
            </a:r>
            <a:r>
              <a:rPr lang="en-US" sz="1400" dirty="0" err="1">
                <a:latin typeface="Dante" panose="02020502050200020203" pitchFamily="18" charset="0"/>
              </a:rPr>
              <a:t>gestionar</a:t>
            </a:r>
            <a:r>
              <a:rPr lang="en-US" sz="1400" dirty="0">
                <a:latin typeface="Dante" panose="02020502050200020203" pitchFamily="18" charset="0"/>
              </a:rPr>
              <a:t> </a:t>
            </a:r>
            <a:r>
              <a:rPr lang="en-US" sz="1400" dirty="0" err="1">
                <a:latin typeface="Dante" panose="02020502050200020203" pitchFamily="18" charset="0"/>
              </a:rPr>
              <a:t>citas</a:t>
            </a:r>
            <a:r>
              <a:rPr lang="en-US" sz="1400" dirty="0">
                <a:latin typeface="Dante" panose="02020502050200020203" pitchFamily="18" charset="0"/>
              </a:rPr>
              <a:t> del taller.</a:t>
            </a:r>
          </a:p>
          <a:p>
            <a:pPr>
              <a:lnSpc>
                <a:spcPct val="90000"/>
              </a:lnSpc>
            </a:pPr>
            <a:r>
              <a:rPr lang="en-US" sz="1400" dirty="0">
                <a:latin typeface="Dante" panose="02020502050200020203" pitchFamily="18" charset="0"/>
              </a:rPr>
              <a:t>7. </a:t>
            </a:r>
            <a:r>
              <a:rPr lang="en-US" sz="1400" dirty="0" err="1">
                <a:latin typeface="Dante" panose="02020502050200020203" pitchFamily="18" charset="0"/>
              </a:rPr>
              <a:t>Realizar</a:t>
            </a:r>
            <a:r>
              <a:rPr lang="en-US" sz="1400" dirty="0">
                <a:latin typeface="Dante" panose="02020502050200020203" pitchFamily="18" charset="0"/>
              </a:rPr>
              <a:t> un </a:t>
            </a:r>
            <a:r>
              <a:rPr lang="en-US" sz="1400" dirty="0" err="1">
                <a:latin typeface="Dante" panose="02020502050200020203" pitchFamily="18" charset="0"/>
              </a:rPr>
              <a:t>analisis</a:t>
            </a:r>
            <a:r>
              <a:rPr lang="en-US" sz="1400" dirty="0">
                <a:latin typeface="Dante" panose="02020502050200020203" pitchFamily="18" charset="0"/>
              </a:rPr>
              <a:t> </a:t>
            </a:r>
            <a:r>
              <a:rPr lang="en-US" sz="1400" dirty="0" err="1">
                <a:latin typeface="Dante" panose="02020502050200020203" pitchFamily="18" charset="0"/>
              </a:rPr>
              <a:t>tecnológico</a:t>
            </a:r>
            <a:r>
              <a:rPr lang="en-US" sz="1400" dirty="0">
                <a:latin typeface="Dante" panose="02020502050200020203" pitchFamily="18" charset="0"/>
              </a:rPr>
              <a:t> del Proyecto.</a:t>
            </a:r>
          </a:p>
        </p:txBody>
      </p:sp>
    </p:spTree>
    <p:extLst>
      <p:ext uri="{BB962C8B-B14F-4D97-AF65-F5344CB8AC3E}">
        <p14:creationId xmlns:p14="http://schemas.microsoft.com/office/powerpoint/2010/main" val="34562086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allAtOnce"/>
      <p:bldP spid="9" grpId="0" uiExpand="1" build="allAtOnce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E08D4B6A-8113-4DFB-B82E-B60CAC8E0A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9822E561-F97C-4CBB-A9A6-A6BF6317B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7D3DDE2-C8D4-075D-91EC-2FCF2EB20D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13677" y="674546"/>
            <a:ext cx="6851174" cy="114705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300" dirty="0" err="1">
                <a:solidFill>
                  <a:schemeClr val="tx1"/>
                </a:solidFill>
                <a:latin typeface="Dante" panose="02020502050200020203" pitchFamily="18" charset="0"/>
              </a:rPr>
              <a:t>Metodología</a:t>
            </a:r>
            <a:r>
              <a:rPr lang="en-US" sz="3300" dirty="0">
                <a:solidFill>
                  <a:schemeClr val="tx1"/>
                </a:solidFill>
                <a:latin typeface="Dante" panose="02020502050200020203" pitchFamily="18" charset="0"/>
              </a:rPr>
              <a:t> y </a:t>
            </a:r>
            <a:r>
              <a:rPr lang="en-US" sz="3300" dirty="0" err="1">
                <a:solidFill>
                  <a:schemeClr val="tx1"/>
                </a:solidFill>
                <a:latin typeface="Dante" panose="02020502050200020203" pitchFamily="18" charset="0"/>
              </a:rPr>
              <a:t>desarrollo</a:t>
            </a:r>
            <a:endParaRPr lang="en-US" sz="3300" dirty="0">
              <a:solidFill>
                <a:schemeClr val="tx1"/>
              </a:solidFill>
              <a:latin typeface="Dante" panose="02020502050200020203" pitchFamily="18" charset="0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F2944CA-19F3-5CFF-74B7-DE63F179A8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7714" y="2063860"/>
            <a:ext cx="3182321" cy="432286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s-ES" sz="2000" dirty="0">
                <a:latin typeface="Dante" panose="020205020502000202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METODOLOGÍA KAMBAN</a:t>
            </a:r>
            <a:endParaRPr lang="es-ES" sz="2000" dirty="0">
              <a:effectLst/>
              <a:latin typeface="Dante" panose="02020502050200020203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01B0E58-A5C8-4CDA-A2E0-35DF94E59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09235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C150722-D109-9634-B2D0-664352924BF4}"/>
              </a:ext>
            </a:extLst>
          </p:cNvPr>
          <p:cNvSpPr/>
          <p:nvPr/>
        </p:nvSpPr>
        <p:spPr>
          <a:xfrm>
            <a:off x="543384" y="502919"/>
            <a:ext cx="3511233" cy="9143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026" name="Picture 2" descr="Método Kanban para una mejor gestión de flujo de trabajo">
            <a:extLst>
              <a:ext uri="{FF2B5EF4-FFF2-40B4-BE49-F238E27FC236}">
                <a16:creationId xmlns:a16="http://schemas.microsoft.com/office/drawing/2014/main" id="{9B210657-80D9-3B34-08FF-BE8BD01359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134" y="2918667"/>
            <a:ext cx="3371483" cy="2188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n 9" descr="Diagrama&#10;&#10;Descripción generada automáticamente con confianza media">
            <a:extLst>
              <a:ext uri="{FF2B5EF4-FFF2-40B4-BE49-F238E27FC236}">
                <a16:creationId xmlns:a16="http://schemas.microsoft.com/office/drawing/2014/main" id="{4E476D5B-8C4D-D2A7-43D7-99DD9D70DD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1404" y="2731021"/>
            <a:ext cx="3529192" cy="2495903"/>
          </a:xfrm>
          <a:prstGeom prst="rect">
            <a:avLst/>
          </a:prstGeom>
        </p:spPr>
      </p:pic>
      <p:sp>
        <p:nvSpPr>
          <p:cNvPr id="11" name="Subtítulo 2">
            <a:extLst>
              <a:ext uri="{FF2B5EF4-FFF2-40B4-BE49-F238E27FC236}">
                <a16:creationId xmlns:a16="http://schemas.microsoft.com/office/drawing/2014/main" id="{A62716BB-998F-2C81-0DA5-F5FC896DBF7D}"/>
              </a:ext>
            </a:extLst>
          </p:cNvPr>
          <p:cNvSpPr txBox="1">
            <a:spLocks/>
          </p:cNvSpPr>
          <p:nvPr/>
        </p:nvSpPr>
        <p:spPr>
          <a:xfrm>
            <a:off x="4737749" y="2018578"/>
            <a:ext cx="3182321" cy="43228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600" kern="1200" cap="all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s-ES" sz="2000" dirty="0">
                <a:latin typeface="Dante" panose="020205020502000202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Principios </a:t>
            </a:r>
            <a:r>
              <a:rPr lang="es-ES" sz="2000" dirty="0" err="1">
                <a:latin typeface="Dante" panose="020205020502000202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s.o.l.i.d</a:t>
            </a:r>
            <a:r>
              <a:rPr lang="es-ES" sz="2000" dirty="0">
                <a:latin typeface="Dante" panose="020205020502000202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13" name="Imagen 12" descr="Diagrama&#10;&#10;Descripción generada automáticamente">
            <a:extLst>
              <a:ext uri="{FF2B5EF4-FFF2-40B4-BE49-F238E27FC236}">
                <a16:creationId xmlns:a16="http://schemas.microsoft.com/office/drawing/2014/main" id="{DE07C8D0-8B35-4BEB-A0B1-44DC97489A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7383" y="3180627"/>
            <a:ext cx="3511233" cy="1821280"/>
          </a:xfrm>
          <a:prstGeom prst="rect">
            <a:avLst/>
          </a:prstGeom>
        </p:spPr>
      </p:pic>
      <p:sp>
        <p:nvSpPr>
          <p:cNvPr id="14" name="Subtítulo 2">
            <a:extLst>
              <a:ext uri="{FF2B5EF4-FFF2-40B4-BE49-F238E27FC236}">
                <a16:creationId xmlns:a16="http://schemas.microsoft.com/office/drawing/2014/main" id="{79FBF715-0301-261A-4564-66B2A91A3375}"/>
              </a:ext>
            </a:extLst>
          </p:cNvPr>
          <p:cNvSpPr txBox="1">
            <a:spLocks/>
          </p:cNvSpPr>
          <p:nvPr/>
        </p:nvSpPr>
        <p:spPr>
          <a:xfrm>
            <a:off x="7679114" y="2015851"/>
            <a:ext cx="4371474" cy="43228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600" kern="1200" cap="all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s-ES" sz="2000" dirty="0" err="1">
                <a:latin typeface="Dante" panose="020205020502000202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Railway</a:t>
            </a:r>
            <a:r>
              <a:rPr lang="es-ES" sz="2000" dirty="0">
                <a:latin typeface="Dante" panose="020205020502000202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" sz="2000" dirty="0" err="1">
                <a:latin typeface="Dante" panose="020205020502000202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oriented</a:t>
            </a:r>
            <a:r>
              <a:rPr lang="es-ES" sz="2000" dirty="0">
                <a:latin typeface="Dante" panose="020205020502000202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" sz="2000" dirty="0" err="1">
                <a:latin typeface="Dante" panose="020205020502000202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programming</a:t>
            </a:r>
            <a:endParaRPr lang="es-ES" sz="2000" dirty="0">
              <a:latin typeface="Dante" panose="02020502050200020203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0052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allAtOnce"/>
      <p:bldP spid="11" grpId="0" uiExpand="1" build="allAtOnce"/>
      <p:bldP spid="14" grpId="0" uiExpand="1" build="allAtOnce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E08D4B6A-8113-4DFB-B82E-B60CAC8E0A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9822E561-F97C-4CBB-A9A6-A6BF6317B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7D3DDE2-C8D4-075D-91EC-2FCF2EB20D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95796" y="684310"/>
            <a:ext cx="5400407" cy="114705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300" dirty="0" err="1">
                <a:solidFill>
                  <a:schemeClr val="tx1"/>
                </a:solidFill>
                <a:latin typeface="Dante" panose="02020502050200020203" pitchFamily="18" charset="0"/>
              </a:rPr>
              <a:t>planificación</a:t>
            </a:r>
            <a:r>
              <a:rPr lang="en-US" sz="3300" dirty="0">
                <a:solidFill>
                  <a:schemeClr val="tx1"/>
                </a:solidFill>
                <a:latin typeface="Dante" panose="02020502050200020203" pitchFamily="18" charset="0"/>
              </a:rPr>
              <a:t> de </a:t>
            </a:r>
            <a:r>
              <a:rPr lang="en-US" sz="3300" dirty="0" err="1">
                <a:solidFill>
                  <a:schemeClr val="tx1"/>
                </a:solidFill>
                <a:latin typeface="Dante" panose="02020502050200020203" pitchFamily="18" charset="0"/>
              </a:rPr>
              <a:t>tareas</a:t>
            </a:r>
            <a:endParaRPr lang="en-US" sz="3300" dirty="0">
              <a:solidFill>
                <a:schemeClr val="tx1"/>
              </a:solidFill>
              <a:latin typeface="Dante" panose="02020502050200020203" pitchFamily="18" charset="0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F2944CA-19F3-5CFF-74B7-DE63F179A8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7839" y="1685969"/>
            <a:ext cx="10940777" cy="432286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s-ES" sz="2000" dirty="0">
                <a:latin typeface="Dante" panose="020205020502000202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Trello (metodología </a:t>
            </a:r>
            <a:r>
              <a:rPr lang="es-ES" sz="2000" dirty="0" err="1">
                <a:latin typeface="Dante" panose="020205020502000202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kamban</a:t>
            </a:r>
            <a:r>
              <a:rPr lang="es-ES" sz="2000" dirty="0">
                <a:latin typeface="Dante" panose="020205020502000202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s-ES" sz="2000" dirty="0">
              <a:effectLst/>
              <a:latin typeface="Dante" panose="02020502050200020203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01B0E58-A5C8-4CDA-A2E0-35DF94E59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09235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C150722-D109-9634-B2D0-664352924BF4}"/>
              </a:ext>
            </a:extLst>
          </p:cNvPr>
          <p:cNvSpPr/>
          <p:nvPr/>
        </p:nvSpPr>
        <p:spPr>
          <a:xfrm>
            <a:off x="543384" y="502919"/>
            <a:ext cx="3511233" cy="9143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pic>
        <p:nvPicPr>
          <p:cNvPr id="4" name="Imagen 3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A353F58F-8F68-BF06-50A4-F901B3E4D2E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839" y="2930834"/>
            <a:ext cx="4903925" cy="2316809"/>
          </a:xfrm>
          <a:prstGeom prst="rect">
            <a:avLst/>
          </a:prstGeom>
        </p:spPr>
      </p:pic>
      <p:pic>
        <p:nvPicPr>
          <p:cNvPr id="5" name="Imagen 4" descr="Captura de pantalla de un celular&#10;&#10;Descripción generada automáticamente">
            <a:extLst>
              <a:ext uri="{FF2B5EF4-FFF2-40B4-BE49-F238E27FC236}">
                <a16:creationId xmlns:a16="http://schemas.microsoft.com/office/drawing/2014/main" id="{281E3A4E-3F73-8A9F-CF09-5DA68E78CFE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4511" y="2930834"/>
            <a:ext cx="5010209" cy="2316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5736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allAtOnce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E08D4B6A-8113-4DFB-B82E-B60CAC8E0A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9822E561-F97C-4CBB-A9A6-A6BF6317B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7D3DDE2-C8D4-075D-91EC-2FCF2EB20D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47707" y="707854"/>
            <a:ext cx="5400407" cy="114705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300" dirty="0" err="1">
                <a:solidFill>
                  <a:schemeClr val="tx1"/>
                </a:solidFill>
                <a:latin typeface="Dante" panose="02020502050200020203" pitchFamily="18" charset="0"/>
              </a:rPr>
              <a:t>Tecnologías</a:t>
            </a:r>
            <a:r>
              <a:rPr lang="en-US" sz="3300" dirty="0">
                <a:solidFill>
                  <a:schemeClr val="tx1"/>
                </a:solidFill>
                <a:latin typeface="Dante" panose="02020502050200020203" pitchFamily="18" charset="0"/>
              </a:rPr>
              <a:t> </a:t>
            </a:r>
            <a:r>
              <a:rPr lang="en-US" sz="3300" dirty="0" err="1">
                <a:solidFill>
                  <a:schemeClr val="tx1"/>
                </a:solidFill>
                <a:latin typeface="Dante" panose="02020502050200020203" pitchFamily="18" charset="0"/>
              </a:rPr>
              <a:t>Usadas</a:t>
            </a:r>
            <a:endParaRPr lang="en-US" sz="3300" dirty="0">
              <a:solidFill>
                <a:schemeClr val="tx1"/>
              </a:solidFill>
              <a:latin typeface="Dante" panose="02020502050200020203" pitchFamily="18" charset="0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F2944CA-19F3-5CFF-74B7-DE63F179A8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5375" y="1698634"/>
            <a:ext cx="5259824" cy="432286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s-ES" sz="2000" dirty="0">
                <a:latin typeface="Dante" panose="020205020502000202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Lenguajes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01B0E58-A5C8-4CDA-A2E0-35DF94E59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09235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C150722-D109-9634-B2D0-664352924BF4}"/>
              </a:ext>
            </a:extLst>
          </p:cNvPr>
          <p:cNvSpPr/>
          <p:nvPr/>
        </p:nvSpPr>
        <p:spPr>
          <a:xfrm>
            <a:off x="543384" y="502919"/>
            <a:ext cx="3511233" cy="9143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7" name="Subtítulo 2">
            <a:extLst>
              <a:ext uri="{FF2B5EF4-FFF2-40B4-BE49-F238E27FC236}">
                <a16:creationId xmlns:a16="http://schemas.microsoft.com/office/drawing/2014/main" id="{78DBAC59-9923-F99F-CD05-5921706D6E5E}"/>
              </a:ext>
            </a:extLst>
          </p:cNvPr>
          <p:cNvSpPr txBox="1">
            <a:spLocks/>
          </p:cNvSpPr>
          <p:nvPr/>
        </p:nvSpPr>
        <p:spPr>
          <a:xfrm>
            <a:off x="6044810" y="1697051"/>
            <a:ext cx="5259824" cy="43228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600" kern="1200" cap="all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s-ES" sz="2000" dirty="0">
                <a:latin typeface="Dante" panose="020205020502000202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herramientas</a:t>
            </a:r>
          </a:p>
        </p:txBody>
      </p:sp>
      <p:pic>
        <p:nvPicPr>
          <p:cNvPr id="9" name="Imagen 8" descr="Icono&#10;&#10;Descripción generada automáticamente">
            <a:extLst>
              <a:ext uri="{FF2B5EF4-FFF2-40B4-BE49-F238E27FC236}">
                <a16:creationId xmlns:a16="http://schemas.microsoft.com/office/drawing/2014/main" id="{12D56A4F-E67C-6C4D-02F1-B25013B025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5587" y="2256818"/>
            <a:ext cx="1300501" cy="1800364"/>
          </a:xfrm>
          <a:prstGeom prst="rect">
            <a:avLst/>
          </a:prstGeom>
        </p:spPr>
      </p:pic>
      <p:pic>
        <p:nvPicPr>
          <p:cNvPr id="11" name="Imagen 10" descr="Icono&#10;&#10;Descripción generada automáticamente">
            <a:extLst>
              <a:ext uri="{FF2B5EF4-FFF2-40B4-BE49-F238E27FC236}">
                <a16:creationId xmlns:a16="http://schemas.microsoft.com/office/drawing/2014/main" id="{E8347569-1D17-A853-491C-D6ADB8D146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001" y="2353755"/>
            <a:ext cx="1666999" cy="1666999"/>
          </a:xfrm>
          <a:prstGeom prst="rect">
            <a:avLst/>
          </a:prstGeom>
        </p:spPr>
      </p:pic>
      <p:pic>
        <p:nvPicPr>
          <p:cNvPr id="13" name="Imagen 12" descr="Logotipo&#10;&#10;Descripción generada automáticamente">
            <a:extLst>
              <a:ext uri="{FF2B5EF4-FFF2-40B4-BE49-F238E27FC236}">
                <a16:creationId xmlns:a16="http://schemas.microsoft.com/office/drawing/2014/main" id="{A508AB85-6670-A82E-65F2-58FB827721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8082" y="4877739"/>
            <a:ext cx="1358006" cy="1358006"/>
          </a:xfrm>
          <a:prstGeom prst="rect">
            <a:avLst/>
          </a:prstGeom>
        </p:spPr>
      </p:pic>
      <p:pic>
        <p:nvPicPr>
          <p:cNvPr id="17" name="Imagen 16" descr="Icono">
            <a:extLst>
              <a:ext uri="{FF2B5EF4-FFF2-40B4-BE49-F238E27FC236}">
                <a16:creationId xmlns:a16="http://schemas.microsoft.com/office/drawing/2014/main" id="{DEC6D5CB-C36D-6929-F200-928E951B71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47365"/>
            <a:ext cx="3134244" cy="2089495"/>
          </a:xfrm>
          <a:prstGeom prst="rect">
            <a:avLst/>
          </a:prstGeom>
        </p:spPr>
      </p:pic>
      <p:pic>
        <p:nvPicPr>
          <p:cNvPr id="19" name="Imagen 18" descr="Icono&#10;&#10;Descripción generada automáticamente">
            <a:extLst>
              <a:ext uri="{FF2B5EF4-FFF2-40B4-BE49-F238E27FC236}">
                <a16:creationId xmlns:a16="http://schemas.microsoft.com/office/drawing/2014/main" id="{17135383-9989-500C-9655-942538A2DD4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5504" y="2714059"/>
            <a:ext cx="1358005" cy="1358005"/>
          </a:xfrm>
          <a:prstGeom prst="rect">
            <a:avLst/>
          </a:prstGeom>
        </p:spPr>
      </p:pic>
      <p:pic>
        <p:nvPicPr>
          <p:cNvPr id="23" name="Imagen 22" descr="Icono&#10;&#10;Descripción generada automáticamente">
            <a:extLst>
              <a:ext uri="{FF2B5EF4-FFF2-40B4-BE49-F238E27FC236}">
                <a16:creationId xmlns:a16="http://schemas.microsoft.com/office/drawing/2014/main" id="{B93A4D8B-2C3F-ED83-B589-028FC1D6B01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2618" y="4849032"/>
            <a:ext cx="1358006" cy="1358006"/>
          </a:xfrm>
          <a:prstGeom prst="rect">
            <a:avLst/>
          </a:prstGeom>
        </p:spPr>
      </p:pic>
      <p:pic>
        <p:nvPicPr>
          <p:cNvPr id="25" name="Imagen 24" descr="Logotipo&#10;&#10;Descripción generada automáticamente">
            <a:extLst>
              <a:ext uri="{FF2B5EF4-FFF2-40B4-BE49-F238E27FC236}">
                <a16:creationId xmlns:a16="http://schemas.microsoft.com/office/drawing/2014/main" id="{82B78DB9-C6FA-E90E-DA71-3C8D619750B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3678" y="4765246"/>
            <a:ext cx="1645088" cy="1645088"/>
          </a:xfrm>
          <a:prstGeom prst="rect">
            <a:avLst/>
          </a:prstGeom>
        </p:spPr>
      </p:pic>
      <p:pic>
        <p:nvPicPr>
          <p:cNvPr id="27" name="Imagen 26" descr="Un conjunto de letras negras en un fondo negro&#10;&#10;Descripción generada automáticamente con confianza baja">
            <a:extLst>
              <a:ext uri="{FF2B5EF4-FFF2-40B4-BE49-F238E27FC236}">
                <a16:creationId xmlns:a16="http://schemas.microsoft.com/office/drawing/2014/main" id="{B84FE87F-BC3D-6132-51D4-6A873F820F9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8487" y="2699177"/>
            <a:ext cx="1358005" cy="1358005"/>
          </a:xfrm>
          <a:prstGeom prst="rect">
            <a:avLst/>
          </a:prstGeom>
        </p:spPr>
      </p:pic>
      <p:pic>
        <p:nvPicPr>
          <p:cNvPr id="29" name="Imagen 28" descr="Icono&#10;&#10;Descripción generada automáticamente">
            <a:extLst>
              <a:ext uri="{FF2B5EF4-FFF2-40B4-BE49-F238E27FC236}">
                <a16:creationId xmlns:a16="http://schemas.microsoft.com/office/drawing/2014/main" id="{4F3B595E-F28A-8EAD-089A-DC79607FE56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6623" y="4822644"/>
            <a:ext cx="1415765" cy="1415765"/>
          </a:xfrm>
          <a:prstGeom prst="rect">
            <a:avLst/>
          </a:prstGeom>
        </p:spPr>
      </p:pic>
      <p:pic>
        <p:nvPicPr>
          <p:cNvPr id="31" name="Imagen 30" descr="Icono&#10;&#10;Descripción generada automáticamente">
            <a:extLst>
              <a:ext uri="{FF2B5EF4-FFF2-40B4-BE49-F238E27FC236}">
                <a16:creationId xmlns:a16="http://schemas.microsoft.com/office/drawing/2014/main" id="{C7C6D144-368C-C70E-204F-B454EAADC6A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3678" y="2614475"/>
            <a:ext cx="1488288" cy="1488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3861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allAtOnce"/>
      <p:bldP spid="7" grpId="0" uiExpand="1" build="allAtOnce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E08D4B6A-8113-4DFB-B82E-B60CAC8E0A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9822E561-F97C-4CBB-A9A6-A6BF6317B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7D3DDE2-C8D4-075D-91EC-2FCF2EB20D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82562" y="308895"/>
            <a:ext cx="5400407" cy="114705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300" dirty="0">
                <a:solidFill>
                  <a:schemeClr val="tx1"/>
                </a:solidFill>
                <a:latin typeface="Dante" panose="02020502050200020203" pitchFamily="18" charset="0"/>
              </a:rPr>
              <a:t>Desarrollo de la web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01B0E58-A5C8-4CDA-A2E0-35DF94E59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09235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B00821D3-E349-09CF-2488-D5F31DB8DC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9286" y="1793239"/>
            <a:ext cx="2513225" cy="432286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s-ES" sz="2000" dirty="0">
                <a:latin typeface="Dante" panose="020205020502000202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Diseño previo</a:t>
            </a:r>
          </a:p>
        </p:txBody>
      </p:sp>
      <p:sp>
        <p:nvSpPr>
          <p:cNvPr id="10" name="Subtítulo 2">
            <a:extLst>
              <a:ext uri="{FF2B5EF4-FFF2-40B4-BE49-F238E27FC236}">
                <a16:creationId xmlns:a16="http://schemas.microsoft.com/office/drawing/2014/main" id="{FDBFECD8-D22B-53C7-C319-8191D2057AB4}"/>
              </a:ext>
            </a:extLst>
          </p:cNvPr>
          <p:cNvSpPr txBox="1">
            <a:spLocks/>
          </p:cNvSpPr>
          <p:nvPr/>
        </p:nvSpPr>
        <p:spPr>
          <a:xfrm>
            <a:off x="4734755" y="1812046"/>
            <a:ext cx="2513225" cy="43228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600" kern="1200" cap="all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s-ES" sz="2000" dirty="0">
                <a:latin typeface="Dante" panose="020205020502000202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Estructura</a:t>
            </a:r>
          </a:p>
        </p:txBody>
      </p:sp>
      <p:sp>
        <p:nvSpPr>
          <p:cNvPr id="12" name="Subtítulo 2">
            <a:extLst>
              <a:ext uri="{FF2B5EF4-FFF2-40B4-BE49-F238E27FC236}">
                <a16:creationId xmlns:a16="http://schemas.microsoft.com/office/drawing/2014/main" id="{07584770-428C-374D-EC4D-A270337038B8}"/>
              </a:ext>
            </a:extLst>
          </p:cNvPr>
          <p:cNvSpPr txBox="1">
            <a:spLocks/>
          </p:cNvSpPr>
          <p:nvPr/>
        </p:nvSpPr>
        <p:spPr>
          <a:xfrm>
            <a:off x="8689451" y="1793239"/>
            <a:ext cx="2513225" cy="43228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600" kern="1200" cap="all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s-ES" sz="2000" dirty="0">
                <a:latin typeface="Dante" panose="020205020502000202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formulario</a:t>
            </a:r>
          </a:p>
        </p:txBody>
      </p:sp>
      <p:pic>
        <p:nvPicPr>
          <p:cNvPr id="14" name="Imagen 13" descr="Imagen de la pantalla de un celular con letras&#10;&#10;Descripción generada automáticamente con confianza baja">
            <a:extLst>
              <a:ext uri="{FF2B5EF4-FFF2-40B4-BE49-F238E27FC236}">
                <a16:creationId xmlns:a16="http://schemas.microsoft.com/office/drawing/2014/main" id="{5C42DFCA-4041-5A06-03EF-83DFF8AEB5C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593" y="2429631"/>
            <a:ext cx="2818235" cy="37576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Imagen 14" descr="Captura de pantalla de computadora&#10;&#10;Descripción generada automáticamente">
            <a:extLst>
              <a:ext uri="{FF2B5EF4-FFF2-40B4-BE49-F238E27FC236}">
                <a16:creationId xmlns:a16="http://schemas.microsoft.com/office/drawing/2014/main" id="{C4752CF4-2056-B3FD-D6EA-7E3C9BCA3F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2765" y="2429631"/>
            <a:ext cx="3619958" cy="3757647"/>
          </a:xfrm>
          <a:prstGeom prst="rect">
            <a:avLst/>
          </a:prstGeom>
        </p:spPr>
      </p:pic>
      <p:pic>
        <p:nvPicPr>
          <p:cNvPr id="16" name="Imagen 15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F7D4E12B-33D4-13B6-F18D-DD8F34DC29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1660" y="2429631"/>
            <a:ext cx="3348808" cy="3707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6579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uiExpand="1" build="allAtOnce"/>
      <p:bldP spid="10" grpId="0" uiExpand="1" build="allAtOnce"/>
      <p:bldP spid="12" grpId="0" uiExpand="1" build="allAtOnce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E08D4B6A-8113-4DFB-B82E-B60CAC8E0A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9822E561-F97C-4CBB-A9A6-A6BF6317B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7D3DDE2-C8D4-075D-91EC-2FCF2EB20D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5593" y="323093"/>
            <a:ext cx="7306889" cy="114705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300" dirty="0">
                <a:solidFill>
                  <a:schemeClr val="tx1"/>
                </a:solidFill>
                <a:latin typeface="Dante" panose="02020502050200020203" pitchFamily="18" charset="0"/>
              </a:rPr>
              <a:t>Desarrollo de la base de </a:t>
            </a:r>
            <a:r>
              <a:rPr lang="en-US" sz="3300" dirty="0" err="1">
                <a:solidFill>
                  <a:schemeClr val="tx1"/>
                </a:solidFill>
                <a:latin typeface="Dante" panose="02020502050200020203" pitchFamily="18" charset="0"/>
              </a:rPr>
              <a:t>datos</a:t>
            </a:r>
            <a:endParaRPr lang="en-US" sz="3300" dirty="0">
              <a:solidFill>
                <a:schemeClr val="tx1"/>
              </a:solidFill>
              <a:latin typeface="Dante" panose="02020502050200020203" pitchFamily="18" charset="0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01B0E58-A5C8-4CDA-A2E0-35DF94E59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09235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B00821D3-E349-09CF-2488-D5F31DB8DC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5593" y="1360954"/>
            <a:ext cx="2828553" cy="432286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90000"/>
              </a:lnSpc>
            </a:pPr>
            <a:r>
              <a:rPr lang="es-ES" sz="2800" dirty="0">
                <a:latin typeface="Dante" panose="020205020502000202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Diseño previo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72AF769-BFD6-869E-2AFA-D8B50D81EFC4}"/>
              </a:ext>
            </a:extLst>
          </p:cNvPr>
          <p:cNvSpPr txBox="1">
            <a:spLocks/>
          </p:cNvSpPr>
          <p:nvPr/>
        </p:nvSpPr>
        <p:spPr>
          <a:xfrm>
            <a:off x="5278972" y="1415551"/>
            <a:ext cx="1988603" cy="43228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600" kern="1200" cap="all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s-ES" sz="2400" dirty="0">
                <a:latin typeface="Dante" panose="020205020502000202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Diagramas: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172D00C-2CCA-D1A0-57A4-CBC1A167B8B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9212" y="2756824"/>
            <a:ext cx="2865308" cy="3731802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43AEC974-3F7E-CBC8-7C94-9FBC693396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0726" y="2776437"/>
            <a:ext cx="2865308" cy="3731802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ubtítulo 2">
            <a:extLst>
              <a:ext uri="{FF2B5EF4-FFF2-40B4-BE49-F238E27FC236}">
                <a16:creationId xmlns:a16="http://schemas.microsoft.com/office/drawing/2014/main" id="{6650AF36-CEB2-81DA-C9CC-9493601DE932}"/>
              </a:ext>
            </a:extLst>
          </p:cNvPr>
          <p:cNvSpPr txBox="1">
            <a:spLocks/>
          </p:cNvSpPr>
          <p:nvPr/>
        </p:nvSpPr>
        <p:spPr>
          <a:xfrm>
            <a:off x="1896389" y="2074236"/>
            <a:ext cx="2990954" cy="43228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600" kern="1200" cap="all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s-ES" sz="2400" dirty="0">
                <a:latin typeface="Dante" panose="020205020502000202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ENTIDAD RELACIÓN</a:t>
            </a:r>
          </a:p>
        </p:txBody>
      </p:sp>
      <p:sp>
        <p:nvSpPr>
          <p:cNvPr id="7" name="Subtítulo 2">
            <a:extLst>
              <a:ext uri="{FF2B5EF4-FFF2-40B4-BE49-F238E27FC236}">
                <a16:creationId xmlns:a16="http://schemas.microsoft.com/office/drawing/2014/main" id="{402C01BC-8FF6-5862-33F1-8B3E69757846}"/>
              </a:ext>
            </a:extLst>
          </p:cNvPr>
          <p:cNvSpPr txBox="1">
            <a:spLocks/>
          </p:cNvSpPr>
          <p:nvPr/>
        </p:nvSpPr>
        <p:spPr>
          <a:xfrm>
            <a:off x="7357903" y="2151760"/>
            <a:ext cx="2990954" cy="43228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600" kern="1200" cap="all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s-ES" sz="2400" dirty="0">
                <a:latin typeface="Dante" panose="020205020502000202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MODELO FÍSICO</a:t>
            </a:r>
          </a:p>
        </p:txBody>
      </p:sp>
    </p:spTree>
    <p:extLst>
      <p:ext uri="{BB962C8B-B14F-4D97-AF65-F5344CB8AC3E}">
        <p14:creationId xmlns:p14="http://schemas.microsoft.com/office/powerpoint/2010/main" val="23983572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uiExpand="1" build="allAtOnce"/>
      <p:bldP spid="3" grpId="0" uiExpand="1" build="allAtOnce"/>
      <p:bldP spid="6" grpId="0" uiExpand="1" build="allAtOnce"/>
      <p:bldP spid="7" grpId="0" uiExpand="1" build="allAtOnce"/>
    </p:bldLst>
  </p:timing>
</p:sld>
</file>

<file path=ppt/theme/theme1.xml><?xml version="1.0" encoding="utf-8"?>
<a:theme xmlns:a="http://schemas.openxmlformats.org/drawingml/2006/main" name="DividendVTI">
  <a:themeElements>
    <a:clrScheme name="DividendVTI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ED8428"/>
      </a:accent1>
      <a:accent2>
        <a:srgbClr val="E6C46D"/>
      </a:accent2>
      <a:accent3>
        <a:srgbClr val="537685"/>
      </a:accent3>
      <a:accent4>
        <a:srgbClr val="969FA7"/>
      </a:accent4>
      <a:accent5>
        <a:srgbClr val="A9C37C"/>
      </a:accent5>
      <a:accent6>
        <a:srgbClr val="5A8071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71FE93FB29E4404A84F71BA7D5DDF24D" ma:contentTypeVersion="3" ma:contentTypeDescription="Crear nuevo documento." ma:contentTypeScope="" ma:versionID="bccd484d2b4e40b616ec07d212bd4e4d">
  <xsd:schema xmlns:xsd="http://www.w3.org/2001/XMLSchema" xmlns:xs="http://www.w3.org/2001/XMLSchema" xmlns:p="http://schemas.microsoft.com/office/2006/metadata/properties" xmlns:ns3="7965de49-acbb-431a-9e60-abfc3fbadb95" targetNamespace="http://schemas.microsoft.com/office/2006/metadata/properties" ma:root="true" ma:fieldsID="7771fad324eb6344df3fa077bac13ca6" ns3:_="">
    <xsd:import namespace="7965de49-acbb-431a-9e60-abfc3fbadb9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965de49-acbb-431a-9e60-abfc3fbadb9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6C63122-59E4-4051-8C4E-B138D44E3D3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965de49-acbb-431a-9e60-abfc3fbadb9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5614844-E843-439A-8896-3C474B4DD82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5F9B972-E5ED-47F5-B96C-3C437F7867E4}">
  <ds:schemaRefs>
    <ds:schemaRef ds:uri="http://purl.org/dc/dcmitype/"/>
    <ds:schemaRef ds:uri="http://www.w3.org/XML/1998/namespace"/>
    <ds:schemaRef ds:uri="http://schemas.microsoft.com/office/2006/metadata/properties"/>
    <ds:schemaRef ds:uri="http://purl.org/dc/terms/"/>
    <ds:schemaRef ds:uri="7965de49-acbb-431a-9e60-abfc3fbadb95"/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http://schemas.openxmlformats.org/package/2006/metadata/core-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294</TotalTime>
  <Words>320</Words>
  <Application>Microsoft Office PowerPoint</Application>
  <PresentationFormat>Panorámica</PresentationFormat>
  <Paragraphs>85</Paragraphs>
  <Slides>22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22</vt:i4>
      </vt:variant>
    </vt:vector>
  </HeadingPairs>
  <TitlesOfParts>
    <vt:vector size="27" baseType="lpstr">
      <vt:lpstr>Arial</vt:lpstr>
      <vt:lpstr>Dante</vt:lpstr>
      <vt:lpstr>Gill Sans MT</vt:lpstr>
      <vt:lpstr>Wingdings 2</vt:lpstr>
      <vt:lpstr>DividendVTI</vt:lpstr>
      <vt:lpstr>DAMller ITV</vt:lpstr>
      <vt:lpstr>Índice</vt:lpstr>
      <vt:lpstr>Introducción</vt:lpstr>
      <vt:lpstr>Presentación de PowerPoint</vt:lpstr>
      <vt:lpstr>Metodología y desarrollo</vt:lpstr>
      <vt:lpstr>planificación de tareas</vt:lpstr>
      <vt:lpstr>Tecnologías Usadas</vt:lpstr>
      <vt:lpstr>Desarrollo de la web</vt:lpstr>
      <vt:lpstr>Desarrollo de la base de datos</vt:lpstr>
      <vt:lpstr>Desarrollo de la base de datos</vt:lpstr>
      <vt:lpstr>Desarrollo de la base de datos</vt:lpstr>
      <vt:lpstr>Desarrollo de la APLICACIÓN</vt:lpstr>
      <vt:lpstr>Desarrollo de la APLICACIÓN</vt:lpstr>
      <vt:lpstr>Desarrollo de la APLICACIÓN</vt:lpstr>
      <vt:lpstr>Desarrollo de la APLICACIÓN</vt:lpstr>
      <vt:lpstr>Desarrollo de la APLICACIÓN</vt:lpstr>
      <vt:lpstr>Desarrollo de la APLICACIÓN</vt:lpstr>
      <vt:lpstr>Desarrollo de la APLICACIÓN</vt:lpstr>
      <vt:lpstr>Desarrollo de la APLICACIÓN</vt:lpstr>
      <vt:lpstr>Desarrollo de la APLICACIÓN</vt:lpstr>
      <vt:lpstr>Desarrollo de la APLICACIÓN</vt:lpstr>
      <vt:lpstr>FIN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DAMller ITV</dc:title>
  <dc:creator>Mario Bueno Lopez</dc:creator>
  <cp:lastModifiedBy>Mario Bueno Lopez</cp:lastModifiedBy>
  <cp:revision>1</cp:revision>
  <dcterms:created xsi:type="dcterms:W3CDTF">2023-06-02T20:08:55Z</dcterms:created>
  <dcterms:modified xsi:type="dcterms:W3CDTF">2023-06-03T01:02:58Z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0x01010071FE93FB29E4404A84F71BA7D5DDF24D</vt:lpwstr>
  </property>
</Properties>
</file>